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4"/>
  </p:sldMasterIdLst>
  <p:sldIdLst>
    <p:sldId id="256" r:id="rId5"/>
    <p:sldId id="257" r:id="rId6"/>
    <p:sldId id="275" r:id="rId7"/>
    <p:sldId id="277" r:id="rId8"/>
    <p:sldId id="264" r:id="rId9"/>
    <p:sldId id="265" r:id="rId10"/>
    <p:sldId id="269" r:id="rId11"/>
    <p:sldId id="270" r:id="rId12"/>
    <p:sldId id="271" r:id="rId13"/>
    <p:sldId id="266" r:id="rId14"/>
    <p:sldId id="278" r:id="rId15"/>
    <p:sldId id="279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A307-4F3A-E980-8A21-B8D52B482E8B}" v="629" dt="2025-02-24T19:41:36.319"/>
    <p1510:client id="{218E2845-BF13-4F58-B7F8-2B85244A826F}" v="329" dt="2025-02-24T22:57:17.192"/>
    <p1510:client id="{3EF0BCE5-E769-AEF4-96AA-D6B4BBB82EDE}" v="7" dt="2025-02-24T18:12:16.952"/>
    <p1510:client id="{EBF6B4A7-F1AF-3791-65B0-7104E68E17F1}" v="2705" dt="2025-02-24T22:56:43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alls, Jackson Lee" userId="S::ingallsj22@students.ecu.edu::a6fff6de-6e09-4dd3-907d-8a60f96230aa" providerId="AD" clId="Web-{EBF6B4A7-F1AF-3791-65B0-7104E68E17F1}"/>
    <pc:docChg chg="addSld delSld modSld">
      <pc:chgData name="Ingalls, Jackson Lee" userId="S::ingallsj22@students.ecu.edu::a6fff6de-6e09-4dd3-907d-8a60f96230aa" providerId="AD" clId="Web-{EBF6B4A7-F1AF-3791-65B0-7104E68E17F1}" dt="2025-02-24T22:55:15.493" v="2672"/>
      <pc:docMkLst>
        <pc:docMk/>
      </pc:docMkLst>
      <pc:sldChg chg="modSp">
        <pc:chgData name="Ingalls, Jackson Lee" userId="S::ingallsj22@students.ecu.edu::a6fff6de-6e09-4dd3-907d-8a60f96230aa" providerId="AD" clId="Web-{EBF6B4A7-F1AF-3791-65B0-7104E68E17F1}" dt="2025-02-24T22:48:46.577" v="2658" actId="20577"/>
        <pc:sldMkLst>
          <pc:docMk/>
          <pc:sldMk cId="3873564083" sldId="257"/>
        </pc:sldMkLst>
        <pc:spChg chg="mod">
          <ac:chgData name="Ingalls, Jackson Lee" userId="S::ingallsj22@students.ecu.edu::a6fff6de-6e09-4dd3-907d-8a60f96230aa" providerId="AD" clId="Web-{EBF6B4A7-F1AF-3791-65B0-7104E68E17F1}" dt="2025-02-24T22:07:59.280" v="1869" actId="20577"/>
          <ac:spMkLst>
            <pc:docMk/>
            <pc:sldMk cId="3873564083" sldId="257"/>
            <ac:spMk id="2" creationId="{9B07206A-3ECC-5C7D-02F9-4543534E3303}"/>
          </ac:spMkLst>
        </pc:spChg>
        <pc:spChg chg="mod">
          <ac:chgData name="Ingalls, Jackson Lee" userId="S::ingallsj22@students.ecu.edu::a6fff6de-6e09-4dd3-907d-8a60f96230aa" providerId="AD" clId="Web-{EBF6B4A7-F1AF-3791-65B0-7104E68E17F1}" dt="2025-02-24T22:48:46.577" v="2658" actId="20577"/>
          <ac:spMkLst>
            <pc:docMk/>
            <pc:sldMk cId="3873564083" sldId="257"/>
            <ac:spMk id="3" creationId="{6DB649A7-A015-494D-1755-56932427C3FC}"/>
          </ac:spMkLst>
        </pc:spChg>
        <pc:spChg chg="mod">
          <ac:chgData name="Ingalls, Jackson Lee" userId="S::ingallsj22@students.ecu.edu::a6fff6de-6e09-4dd3-907d-8a60f96230aa" providerId="AD" clId="Web-{EBF6B4A7-F1AF-3791-65B0-7104E68E17F1}" dt="2025-02-24T22:17:44.596" v="2201" actId="20577"/>
          <ac:spMkLst>
            <pc:docMk/>
            <pc:sldMk cId="3873564083" sldId="257"/>
            <ac:spMk id="8" creationId="{3558DB37-9FEE-48A2-8578-ED0401573943}"/>
          </ac:spMkLst>
        </pc:spChg>
      </pc:sldChg>
      <pc:sldChg chg="del">
        <pc:chgData name="Ingalls, Jackson Lee" userId="S::ingallsj22@students.ecu.edu::a6fff6de-6e09-4dd3-907d-8a60f96230aa" providerId="AD" clId="Web-{EBF6B4A7-F1AF-3791-65B0-7104E68E17F1}" dt="2025-02-24T21:52:59.890" v="24"/>
        <pc:sldMkLst>
          <pc:docMk/>
          <pc:sldMk cId="3137219794" sldId="262"/>
        </pc:sldMkLst>
      </pc:sldChg>
      <pc:sldChg chg="del">
        <pc:chgData name="Ingalls, Jackson Lee" userId="S::ingallsj22@students.ecu.edu::a6fff6de-6e09-4dd3-907d-8a60f96230aa" providerId="AD" clId="Web-{EBF6B4A7-F1AF-3791-65B0-7104E68E17F1}" dt="2025-02-24T21:52:58.687" v="23"/>
        <pc:sldMkLst>
          <pc:docMk/>
          <pc:sldMk cId="2822713704" sldId="263"/>
        </pc:sldMkLst>
      </pc:sldChg>
      <pc:sldChg chg="addSp delSp modSp">
        <pc:chgData name="Ingalls, Jackson Lee" userId="S::ingallsj22@students.ecu.edu::a6fff6de-6e09-4dd3-907d-8a60f96230aa" providerId="AD" clId="Web-{EBF6B4A7-F1AF-3791-65B0-7104E68E17F1}" dt="2025-02-24T21:51:42.294" v="22" actId="1076"/>
        <pc:sldMkLst>
          <pc:docMk/>
          <pc:sldMk cId="1079086700" sldId="269"/>
        </pc:sldMkLst>
        <pc:spChg chg="mod">
          <ac:chgData name="Ingalls, Jackson Lee" userId="S::ingallsj22@students.ecu.edu::a6fff6de-6e09-4dd3-907d-8a60f96230aa" providerId="AD" clId="Web-{EBF6B4A7-F1AF-3791-65B0-7104E68E17F1}" dt="2025-02-24T21:49:44.790" v="8" actId="14100"/>
          <ac:spMkLst>
            <pc:docMk/>
            <pc:sldMk cId="1079086700" sldId="269"/>
            <ac:spMk id="2" creationId="{10F9C34E-764D-90D1-BE7F-47558146DBFA}"/>
          </ac:spMkLst>
        </pc:spChg>
        <pc:spChg chg="add del mod">
          <ac:chgData name="Ingalls, Jackson Lee" userId="S::ingallsj22@students.ecu.edu::a6fff6de-6e09-4dd3-907d-8a60f96230aa" providerId="AD" clId="Web-{EBF6B4A7-F1AF-3791-65B0-7104E68E17F1}" dt="2025-02-24T21:49:29.023" v="4"/>
          <ac:spMkLst>
            <pc:docMk/>
            <pc:sldMk cId="1079086700" sldId="269"/>
            <ac:spMk id="5" creationId="{64E20548-9056-BCF6-7B0B-846743DC4E30}"/>
          </ac:spMkLst>
        </pc:spChg>
        <pc:spChg chg="add del mod">
          <ac:chgData name="Ingalls, Jackson Lee" userId="S::ingallsj22@students.ecu.edu::a6fff6de-6e09-4dd3-907d-8a60f96230aa" providerId="AD" clId="Web-{EBF6B4A7-F1AF-3791-65B0-7104E68E17F1}" dt="2025-02-24T21:50:37.401" v="17"/>
          <ac:spMkLst>
            <pc:docMk/>
            <pc:sldMk cId="1079086700" sldId="269"/>
            <ac:spMk id="8" creationId="{61B97B72-BCE5-2023-F5E0-BCB96BEA2BCC}"/>
          </ac:spMkLst>
        </pc:spChg>
        <pc:picChg chg="del">
          <ac:chgData name="Ingalls, Jackson Lee" userId="S::ingallsj22@students.ecu.edu::a6fff6de-6e09-4dd3-907d-8a60f96230aa" providerId="AD" clId="Web-{EBF6B4A7-F1AF-3791-65B0-7104E68E17F1}" dt="2025-02-24T21:48:57.460" v="3"/>
          <ac:picMkLst>
            <pc:docMk/>
            <pc:sldMk cId="1079086700" sldId="269"/>
            <ac:picMk id="3" creationId="{1E6D78DE-D097-D447-09DD-053A0EBD3512}"/>
          </ac:picMkLst>
        </pc:picChg>
        <pc:picChg chg="add del mod ord">
          <ac:chgData name="Ingalls, Jackson Lee" userId="S::ingallsj22@students.ecu.edu::a6fff6de-6e09-4dd3-907d-8a60f96230aa" providerId="AD" clId="Web-{EBF6B4A7-F1AF-3791-65B0-7104E68E17F1}" dt="2025-02-24T21:50:15.947" v="16"/>
          <ac:picMkLst>
            <pc:docMk/>
            <pc:sldMk cId="1079086700" sldId="269"/>
            <ac:picMk id="6" creationId="{C53132DF-378E-F059-5739-7BC27E5A6FED}"/>
          </ac:picMkLst>
        </pc:picChg>
        <pc:picChg chg="add mod ord">
          <ac:chgData name="Ingalls, Jackson Lee" userId="S::ingallsj22@students.ecu.edu::a6fff6de-6e09-4dd3-907d-8a60f96230aa" providerId="AD" clId="Web-{EBF6B4A7-F1AF-3791-65B0-7104E68E17F1}" dt="2025-02-24T21:51:42.294" v="22" actId="1076"/>
          <ac:picMkLst>
            <pc:docMk/>
            <pc:sldMk cId="1079086700" sldId="269"/>
            <ac:picMk id="9" creationId="{AED54BD2-4C6E-8611-69E8-8F17D31C60D2}"/>
          </ac:picMkLst>
        </pc:picChg>
      </pc:sldChg>
      <pc:sldChg chg="addSp delSp modSp">
        <pc:chgData name="Ingalls, Jackson Lee" userId="S::ingallsj22@students.ecu.edu::a6fff6de-6e09-4dd3-907d-8a60f96230aa" providerId="AD" clId="Web-{EBF6B4A7-F1AF-3791-65B0-7104E68E17F1}" dt="2025-02-24T21:48:21.256" v="2" actId="14100"/>
        <pc:sldMkLst>
          <pc:docMk/>
          <pc:sldMk cId="2949255551" sldId="271"/>
        </pc:sldMkLst>
        <pc:spChg chg="del">
          <ac:chgData name="Ingalls, Jackson Lee" userId="S::ingallsj22@students.ecu.edu::a6fff6de-6e09-4dd3-907d-8a60f96230aa" providerId="AD" clId="Web-{EBF6B4A7-F1AF-3791-65B0-7104E68E17F1}" dt="2025-02-24T21:47:25.113" v="0"/>
          <ac:spMkLst>
            <pc:docMk/>
            <pc:sldMk cId="2949255551" sldId="271"/>
            <ac:spMk id="4" creationId="{D4F17AD6-503B-05A2-FF89-6D7308A9CC78}"/>
          </ac:spMkLst>
        </pc:spChg>
        <pc:picChg chg="add mod ord">
          <ac:chgData name="Ingalls, Jackson Lee" userId="S::ingallsj22@students.ecu.edu::a6fff6de-6e09-4dd3-907d-8a60f96230aa" providerId="AD" clId="Web-{EBF6B4A7-F1AF-3791-65B0-7104E68E17F1}" dt="2025-02-24T21:48:21.256" v="2" actId="14100"/>
          <ac:picMkLst>
            <pc:docMk/>
            <pc:sldMk cId="2949255551" sldId="271"/>
            <ac:picMk id="3" creationId="{327A7BC0-DADF-434D-6311-5B9039F0E152}"/>
          </ac:picMkLst>
        </pc:picChg>
      </pc:sldChg>
      <pc:sldChg chg="addSp delSp modSp">
        <pc:chgData name="Ingalls, Jackson Lee" userId="S::ingallsj22@students.ecu.edu::a6fff6de-6e09-4dd3-907d-8a60f96230aa" providerId="AD" clId="Web-{EBF6B4A7-F1AF-3791-65B0-7104E68E17F1}" dt="2025-02-24T22:55:15.493" v="2672"/>
        <pc:sldMkLst>
          <pc:docMk/>
          <pc:sldMk cId="673249720" sldId="275"/>
        </pc:sldMkLst>
        <pc:spChg chg="del mod">
          <ac:chgData name="Ingalls, Jackson Lee" userId="S::ingallsj22@students.ecu.edu::a6fff6de-6e09-4dd3-907d-8a60f96230aa" providerId="AD" clId="Web-{EBF6B4A7-F1AF-3791-65B0-7104E68E17F1}" dt="2025-02-24T21:53:04.312" v="27"/>
          <ac:spMkLst>
            <pc:docMk/>
            <pc:sldMk cId="673249720" sldId="275"/>
            <ac:spMk id="3" creationId="{92E876C9-DC6B-72CE-EF4B-BF37E08E7790}"/>
          </ac:spMkLst>
        </pc:spChg>
        <pc:spChg chg="add del mod">
          <ac:chgData name="Ingalls, Jackson Lee" userId="S::ingallsj22@students.ecu.edu::a6fff6de-6e09-4dd3-907d-8a60f96230aa" providerId="AD" clId="Web-{EBF6B4A7-F1AF-3791-65B0-7104E68E17F1}" dt="2025-02-24T21:53:09.656" v="28"/>
          <ac:spMkLst>
            <pc:docMk/>
            <pc:sldMk cId="673249720" sldId="275"/>
            <ac:spMk id="5" creationId="{BBF3D7DB-3421-C6D4-0284-6C5E40B49853}"/>
          </ac:spMkLst>
        </pc:spChg>
        <pc:graphicFrameChg chg="add mod ord modGraphic">
          <ac:chgData name="Ingalls, Jackson Lee" userId="S::ingallsj22@students.ecu.edu::a6fff6de-6e09-4dd3-907d-8a60f96230aa" providerId="AD" clId="Web-{EBF6B4A7-F1AF-3791-65B0-7104E68E17F1}" dt="2025-02-24T22:55:15.493" v="2672"/>
          <ac:graphicFrameMkLst>
            <pc:docMk/>
            <pc:sldMk cId="673249720" sldId="275"/>
            <ac:graphicFrameMk id="6" creationId="{C3528807-6F74-95C0-0357-D81C36A81EA2}"/>
          </ac:graphicFrameMkLst>
        </pc:graphicFrameChg>
      </pc:sldChg>
      <pc:sldChg chg="modSp add replId">
        <pc:chgData name="Ingalls, Jackson Lee" userId="S::ingallsj22@students.ecu.edu::a6fff6de-6e09-4dd3-907d-8a60f96230aa" providerId="AD" clId="Web-{EBF6B4A7-F1AF-3791-65B0-7104E68E17F1}" dt="2025-02-24T22:07:56.311" v="1867" actId="20577"/>
        <pc:sldMkLst>
          <pc:docMk/>
          <pc:sldMk cId="3969918976" sldId="277"/>
        </pc:sldMkLst>
        <pc:spChg chg="mod">
          <ac:chgData name="Ingalls, Jackson Lee" userId="S::ingallsj22@students.ecu.edu::a6fff6de-6e09-4dd3-907d-8a60f96230aa" providerId="AD" clId="Web-{EBF6B4A7-F1AF-3791-65B0-7104E68E17F1}" dt="2025-02-24T22:07:56.311" v="1867" actId="20577"/>
          <ac:spMkLst>
            <pc:docMk/>
            <pc:sldMk cId="3969918976" sldId="277"/>
            <ac:spMk id="2" creationId="{81FF744D-78B1-F672-1273-80A3BBA08FA0}"/>
          </ac:spMkLst>
        </pc:spChg>
        <pc:graphicFrameChg chg="mod modGraphic">
          <ac:chgData name="Ingalls, Jackson Lee" userId="S::ingallsj22@students.ecu.edu::a6fff6de-6e09-4dd3-907d-8a60f96230aa" providerId="AD" clId="Web-{EBF6B4A7-F1AF-3791-65B0-7104E68E17F1}" dt="2025-02-24T22:03:02.988" v="1864"/>
          <ac:graphicFrameMkLst>
            <pc:docMk/>
            <pc:sldMk cId="3969918976" sldId="277"/>
            <ac:graphicFrameMk id="6" creationId="{B3AB45F2-079A-161D-172A-8FFD5DF2B5BF}"/>
          </ac:graphicFrameMkLst>
        </pc:graphicFrameChg>
      </pc:sldChg>
      <pc:sldChg chg="new del">
        <pc:chgData name="Ingalls, Jackson Lee" userId="S::ingallsj22@students.ecu.edu::a6fff6de-6e09-4dd3-907d-8a60f96230aa" providerId="AD" clId="Web-{EBF6B4A7-F1AF-3791-65B0-7104E68E17F1}" dt="2025-02-24T22:11:41.365" v="1878"/>
        <pc:sldMkLst>
          <pc:docMk/>
          <pc:sldMk cId="3442950884" sldId="280"/>
        </pc:sldMkLst>
      </pc:sldChg>
      <pc:sldChg chg="modSp new">
        <pc:chgData name="Ingalls, Jackson Lee" userId="S::ingallsj22@students.ecu.edu::a6fff6de-6e09-4dd3-907d-8a60f96230aa" providerId="AD" clId="Web-{EBF6B4A7-F1AF-3791-65B0-7104E68E17F1}" dt="2025-02-24T22:11:40.350" v="1877" actId="20577"/>
        <pc:sldMkLst>
          <pc:docMk/>
          <pc:sldMk cId="3054542573" sldId="281"/>
        </pc:sldMkLst>
        <pc:spChg chg="mod">
          <ac:chgData name="Ingalls, Jackson Lee" userId="S::ingallsj22@students.ecu.edu::a6fff6de-6e09-4dd3-907d-8a60f96230aa" providerId="AD" clId="Web-{EBF6B4A7-F1AF-3791-65B0-7104E68E17F1}" dt="2025-02-24T22:11:40.350" v="1877" actId="20577"/>
          <ac:spMkLst>
            <pc:docMk/>
            <pc:sldMk cId="3054542573" sldId="281"/>
            <ac:spMk id="2" creationId="{2770A697-4BC2-DFD6-7415-516CD1EAA3A6}"/>
          </ac:spMkLst>
        </pc:spChg>
      </pc:sldChg>
    </pc:docChg>
  </pc:docChgLst>
  <pc:docChgLst>
    <pc:chgData name="Ingalls, Jackson Lee" userId="S::ingallsj22@students.ecu.edu::a6fff6de-6e09-4dd3-907d-8a60f96230aa" providerId="AD" clId="Web-{093AA307-4F3A-E980-8A21-B8D52B482E8B}"/>
    <pc:docChg chg="delSld modSld">
      <pc:chgData name="Ingalls, Jackson Lee" userId="S::ingallsj22@students.ecu.edu::a6fff6de-6e09-4dd3-907d-8a60f96230aa" providerId="AD" clId="Web-{093AA307-4F3A-E980-8A21-B8D52B482E8B}" dt="2025-02-24T19:41:36.053" v="552" actId="20577"/>
      <pc:docMkLst>
        <pc:docMk/>
      </pc:docMkLst>
      <pc:sldChg chg="modSp">
        <pc:chgData name="Ingalls, Jackson Lee" userId="S::ingallsj22@students.ecu.edu::a6fff6de-6e09-4dd3-907d-8a60f96230aa" providerId="AD" clId="Web-{093AA307-4F3A-E980-8A21-B8D52B482E8B}" dt="2025-02-24T18:40:15.741" v="21" actId="20577"/>
        <pc:sldMkLst>
          <pc:docMk/>
          <pc:sldMk cId="3873564083" sldId="257"/>
        </pc:sldMkLst>
        <pc:spChg chg="mod">
          <ac:chgData name="Ingalls, Jackson Lee" userId="S::ingallsj22@students.ecu.edu::a6fff6de-6e09-4dd3-907d-8a60f96230aa" providerId="AD" clId="Web-{093AA307-4F3A-E980-8A21-B8D52B482E8B}" dt="2025-02-24T18:40:11.944" v="20" actId="20577"/>
          <ac:spMkLst>
            <pc:docMk/>
            <pc:sldMk cId="3873564083" sldId="257"/>
            <ac:spMk id="2" creationId="{9B07206A-3ECC-5C7D-02F9-4543534E3303}"/>
          </ac:spMkLst>
        </pc:spChg>
        <pc:spChg chg="mod">
          <ac:chgData name="Ingalls, Jackson Lee" userId="S::ingallsj22@students.ecu.edu::a6fff6de-6e09-4dd3-907d-8a60f96230aa" providerId="AD" clId="Web-{093AA307-4F3A-E980-8A21-B8D52B482E8B}" dt="2025-02-24T18:40:15.741" v="21" actId="20577"/>
          <ac:spMkLst>
            <pc:docMk/>
            <pc:sldMk cId="3873564083" sldId="257"/>
            <ac:spMk id="3" creationId="{6DB649A7-A015-494D-1755-56932427C3FC}"/>
          </ac:spMkLst>
        </pc:spChg>
      </pc:sldChg>
      <pc:sldChg chg="modSp del">
        <pc:chgData name="Ingalls, Jackson Lee" userId="S::ingallsj22@students.ecu.edu::a6fff6de-6e09-4dd3-907d-8a60f96230aa" providerId="AD" clId="Web-{093AA307-4F3A-E980-8A21-B8D52B482E8B}" dt="2025-02-24T18:40:47.805" v="41"/>
        <pc:sldMkLst>
          <pc:docMk/>
          <pc:sldMk cId="977577999" sldId="258"/>
        </pc:sldMkLst>
        <pc:spChg chg="mod">
          <ac:chgData name="Ingalls, Jackson Lee" userId="S::ingallsj22@students.ecu.edu::a6fff6de-6e09-4dd3-907d-8a60f96230aa" providerId="AD" clId="Web-{093AA307-4F3A-E980-8A21-B8D52B482E8B}" dt="2025-02-24T18:40:27.476" v="34" actId="20577"/>
          <ac:spMkLst>
            <pc:docMk/>
            <pc:sldMk cId="977577999" sldId="258"/>
            <ac:spMk id="2" creationId="{7E04B684-9694-9A50-EE30-B55E9F2A1986}"/>
          </ac:spMkLst>
        </pc:spChg>
        <pc:spChg chg="mod">
          <ac:chgData name="Ingalls, Jackson Lee" userId="S::ingallsj22@students.ecu.edu::a6fff6de-6e09-4dd3-907d-8a60f96230aa" providerId="AD" clId="Web-{093AA307-4F3A-E980-8A21-B8D52B482E8B}" dt="2025-02-24T18:40:29.851" v="35" actId="20577"/>
          <ac:spMkLst>
            <pc:docMk/>
            <pc:sldMk cId="977577999" sldId="258"/>
            <ac:spMk id="3" creationId="{98EF8B66-2C6C-26E3-F076-5F30F97373D7}"/>
          </ac:spMkLst>
        </pc:spChg>
      </pc:sldChg>
      <pc:sldChg chg="del">
        <pc:chgData name="Ingalls, Jackson Lee" userId="S::ingallsj22@students.ecu.edu::a6fff6de-6e09-4dd3-907d-8a60f96230aa" providerId="AD" clId="Web-{093AA307-4F3A-E980-8A21-B8D52B482E8B}" dt="2025-02-24T18:40:32.617" v="36"/>
        <pc:sldMkLst>
          <pc:docMk/>
          <pc:sldMk cId="1735733620" sldId="259"/>
        </pc:sldMkLst>
      </pc:sldChg>
      <pc:sldChg chg="del">
        <pc:chgData name="Ingalls, Jackson Lee" userId="S::ingallsj22@students.ecu.edu::a6fff6de-6e09-4dd3-907d-8a60f96230aa" providerId="AD" clId="Web-{093AA307-4F3A-E980-8A21-B8D52B482E8B}" dt="2025-02-24T18:40:38.476" v="39"/>
        <pc:sldMkLst>
          <pc:docMk/>
          <pc:sldMk cId="1826641721" sldId="260"/>
        </pc:sldMkLst>
      </pc:sldChg>
      <pc:sldChg chg="del">
        <pc:chgData name="Ingalls, Jackson Lee" userId="S::ingallsj22@students.ecu.edu::a6fff6de-6e09-4dd3-907d-8a60f96230aa" providerId="AD" clId="Web-{093AA307-4F3A-E980-8A21-B8D52B482E8B}" dt="2025-02-24T18:40:37.617" v="38"/>
        <pc:sldMkLst>
          <pc:docMk/>
          <pc:sldMk cId="1683239025" sldId="261"/>
        </pc:sldMkLst>
      </pc:sldChg>
      <pc:sldChg chg="modSp">
        <pc:chgData name="Ingalls, Jackson Lee" userId="S::ingallsj22@students.ecu.edu::a6fff6de-6e09-4dd3-907d-8a60f96230aa" providerId="AD" clId="Web-{093AA307-4F3A-E980-8A21-B8D52B482E8B}" dt="2025-02-24T19:06:12.737" v="539" actId="20577"/>
        <pc:sldMkLst>
          <pc:docMk/>
          <pc:sldMk cId="1544821928" sldId="266"/>
        </pc:sldMkLst>
        <pc:spChg chg="mod">
          <ac:chgData name="Ingalls, Jackson Lee" userId="S::ingallsj22@students.ecu.edu::a6fff6de-6e09-4dd3-907d-8a60f96230aa" providerId="AD" clId="Web-{093AA307-4F3A-E980-8A21-B8D52B482E8B}" dt="2025-02-24T19:06:12.737" v="539" actId="20577"/>
          <ac:spMkLst>
            <pc:docMk/>
            <pc:sldMk cId="1544821928" sldId="266"/>
            <ac:spMk id="2" creationId="{B46B1145-7873-E1C6-7F0C-6B49974D81FC}"/>
          </ac:spMkLst>
        </pc:spChg>
      </pc:sldChg>
      <pc:sldChg chg="del">
        <pc:chgData name="Ingalls, Jackson Lee" userId="S::ingallsj22@students.ecu.edu::a6fff6de-6e09-4dd3-907d-8a60f96230aa" providerId="AD" clId="Web-{093AA307-4F3A-E980-8A21-B8D52B482E8B}" dt="2025-02-24T18:41:00.446" v="44"/>
        <pc:sldMkLst>
          <pc:docMk/>
          <pc:sldMk cId="3357686734" sldId="267"/>
        </pc:sldMkLst>
      </pc:sldChg>
      <pc:sldChg chg="del">
        <pc:chgData name="Ingalls, Jackson Lee" userId="S::ingallsj22@students.ecu.edu::a6fff6de-6e09-4dd3-907d-8a60f96230aa" providerId="AD" clId="Web-{093AA307-4F3A-E980-8A21-B8D52B482E8B}" dt="2025-02-24T18:40:35.211" v="37"/>
        <pc:sldMkLst>
          <pc:docMk/>
          <pc:sldMk cId="3627101146" sldId="268"/>
        </pc:sldMkLst>
      </pc:sldChg>
      <pc:sldChg chg="addSp delSp modSp">
        <pc:chgData name="Ingalls, Jackson Lee" userId="S::ingallsj22@students.ecu.edu::a6fff6de-6e09-4dd3-907d-8a60f96230aa" providerId="AD" clId="Web-{093AA307-4F3A-E980-8A21-B8D52B482E8B}" dt="2025-02-24T19:41:36.053" v="552" actId="20577"/>
        <pc:sldMkLst>
          <pc:docMk/>
          <pc:sldMk cId="1079086700" sldId="269"/>
        </pc:sldMkLst>
        <pc:spChg chg="mod">
          <ac:chgData name="Ingalls, Jackson Lee" userId="S::ingallsj22@students.ecu.edu::a6fff6de-6e09-4dd3-907d-8a60f96230aa" providerId="AD" clId="Web-{093AA307-4F3A-E980-8A21-B8D52B482E8B}" dt="2025-02-24T19:41:36.053" v="552" actId="20577"/>
          <ac:spMkLst>
            <pc:docMk/>
            <pc:sldMk cId="1079086700" sldId="269"/>
            <ac:spMk id="2" creationId="{10F9C34E-764D-90D1-BE7F-47558146DBFA}"/>
          </ac:spMkLst>
        </pc:spChg>
        <pc:spChg chg="add del mod">
          <ac:chgData name="Ingalls, Jackson Lee" userId="S::ingallsj22@students.ecu.edu::a6fff6de-6e09-4dd3-907d-8a60f96230aa" providerId="AD" clId="Web-{093AA307-4F3A-E980-8A21-B8D52B482E8B}" dt="2025-02-24T19:41:12.224" v="540"/>
          <ac:spMkLst>
            <pc:docMk/>
            <pc:sldMk cId="1079086700" sldId="269"/>
            <ac:spMk id="4" creationId="{A3E767B9-AF99-3E29-8AD4-CB0E7E4E3D0A}"/>
          </ac:spMkLst>
        </pc:spChg>
        <pc:graphicFrameChg chg="del">
          <ac:chgData name="Ingalls, Jackson Lee" userId="S::ingallsj22@students.ecu.edu::a6fff6de-6e09-4dd3-907d-8a60f96230aa" providerId="AD" clId="Web-{093AA307-4F3A-E980-8A21-B8D52B482E8B}" dt="2025-02-24T18:59:34.800" v="535"/>
          <ac:graphicFrameMkLst>
            <pc:docMk/>
            <pc:sldMk cId="1079086700" sldId="269"/>
            <ac:graphicFrameMk id="5" creationId="{B0488D63-E524-17EF-26BA-4161AF76C461}"/>
          </ac:graphicFrameMkLst>
        </pc:graphicFrameChg>
        <pc:picChg chg="add mod ord">
          <ac:chgData name="Ingalls, Jackson Lee" userId="S::ingallsj22@students.ecu.edu::a6fff6de-6e09-4dd3-907d-8a60f96230aa" providerId="AD" clId="Web-{093AA307-4F3A-E980-8A21-B8D52B482E8B}" dt="2025-02-24T19:41:27.241" v="543" actId="1076"/>
          <ac:picMkLst>
            <pc:docMk/>
            <pc:sldMk cId="1079086700" sldId="269"/>
            <ac:picMk id="3" creationId="{1E6D78DE-D097-D447-09DD-053A0EBD3512}"/>
          </ac:picMkLst>
        </pc:picChg>
      </pc:sldChg>
      <pc:sldChg chg="modSp">
        <pc:chgData name="Ingalls, Jackson Lee" userId="S::ingallsj22@students.ecu.edu::a6fff6de-6e09-4dd3-907d-8a60f96230aa" providerId="AD" clId="Web-{093AA307-4F3A-E980-8A21-B8D52B482E8B}" dt="2025-02-24T18:59:24.144" v="534"/>
        <pc:sldMkLst>
          <pc:docMk/>
          <pc:sldMk cId="2643622246" sldId="270"/>
        </pc:sldMkLst>
        <pc:spChg chg="mod">
          <ac:chgData name="Ingalls, Jackson Lee" userId="S::ingallsj22@students.ecu.edu::a6fff6de-6e09-4dd3-907d-8a60f96230aa" providerId="AD" clId="Web-{093AA307-4F3A-E980-8A21-B8D52B482E8B}" dt="2025-02-24T18:41:12.509" v="45" actId="20577"/>
          <ac:spMkLst>
            <pc:docMk/>
            <pc:sldMk cId="2643622246" sldId="270"/>
            <ac:spMk id="2" creationId="{5896A9EE-D05D-3B99-B753-C5DA73193A71}"/>
          </ac:spMkLst>
        </pc:spChg>
        <pc:graphicFrameChg chg="mod modGraphic">
          <ac:chgData name="Ingalls, Jackson Lee" userId="S::ingallsj22@students.ecu.edu::a6fff6de-6e09-4dd3-907d-8a60f96230aa" providerId="AD" clId="Web-{093AA307-4F3A-E980-8A21-B8D52B482E8B}" dt="2025-02-24T18:59:24.144" v="534"/>
          <ac:graphicFrameMkLst>
            <pc:docMk/>
            <pc:sldMk cId="2643622246" sldId="270"/>
            <ac:graphicFrameMk id="7" creationId="{972AC01A-B021-C705-FFB8-2A2268166578}"/>
          </ac:graphicFrameMkLst>
        </pc:graphicFrameChg>
      </pc:sldChg>
      <pc:sldChg chg="addSp delSp modSp">
        <pc:chgData name="Ingalls, Jackson Lee" userId="S::ingallsj22@students.ecu.edu::a6fff6de-6e09-4dd3-907d-8a60f96230aa" providerId="AD" clId="Web-{093AA307-4F3A-E980-8A21-B8D52B482E8B}" dt="2025-02-24T18:59:44.176" v="537" actId="20577"/>
        <pc:sldMkLst>
          <pc:docMk/>
          <pc:sldMk cId="2949255551" sldId="271"/>
        </pc:sldMkLst>
        <pc:spChg chg="mod">
          <ac:chgData name="Ingalls, Jackson Lee" userId="S::ingallsj22@students.ecu.edu::a6fff6de-6e09-4dd3-907d-8a60f96230aa" providerId="AD" clId="Web-{093AA307-4F3A-E980-8A21-B8D52B482E8B}" dt="2025-02-24T18:59:44.176" v="537" actId="20577"/>
          <ac:spMkLst>
            <pc:docMk/>
            <pc:sldMk cId="2949255551" sldId="271"/>
            <ac:spMk id="2" creationId="{BC090FE9-2484-741A-A7C7-3AF9AFF878A1}"/>
          </ac:spMkLst>
        </pc:spChg>
        <pc:spChg chg="add mod">
          <ac:chgData name="Ingalls, Jackson Lee" userId="S::ingallsj22@students.ecu.edu::a6fff6de-6e09-4dd3-907d-8a60f96230aa" providerId="AD" clId="Web-{093AA307-4F3A-E980-8A21-B8D52B482E8B}" dt="2025-02-24T18:59:40.738" v="536"/>
          <ac:spMkLst>
            <pc:docMk/>
            <pc:sldMk cId="2949255551" sldId="271"/>
            <ac:spMk id="4" creationId="{D4F17AD6-503B-05A2-FF89-6D7308A9CC78}"/>
          </ac:spMkLst>
        </pc:spChg>
        <pc:graphicFrameChg chg="del">
          <ac:chgData name="Ingalls, Jackson Lee" userId="S::ingallsj22@students.ecu.edu::a6fff6de-6e09-4dd3-907d-8a60f96230aa" providerId="AD" clId="Web-{093AA307-4F3A-E980-8A21-B8D52B482E8B}" dt="2025-02-24T18:59:40.738" v="536"/>
          <ac:graphicFrameMkLst>
            <pc:docMk/>
            <pc:sldMk cId="2949255551" sldId="271"/>
            <ac:graphicFrameMk id="5" creationId="{E82E2F0B-8302-2103-A74B-CFF2C18407CA}"/>
          </ac:graphicFrameMkLst>
        </pc:graphicFrameChg>
      </pc:sldChg>
      <pc:sldChg chg="del">
        <pc:chgData name="Ingalls, Jackson Lee" userId="S::ingallsj22@students.ecu.edu::a6fff6de-6e09-4dd3-907d-8a60f96230aa" providerId="AD" clId="Web-{093AA307-4F3A-E980-8A21-B8D52B482E8B}" dt="2025-02-24T18:40:39.211" v="40"/>
        <pc:sldMkLst>
          <pc:docMk/>
          <pc:sldMk cId="2111690045" sldId="273"/>
        </pc:sldMkLst>
      </pc:sldChg>
      <pc:sldChg chg="modSp">
        <pc:chgData name="Ingalls, Jackson Lee" userId="S::ingallsj22@students.ecu.edu::a6fff6de-6e09-4dd3-907d-8a60f96230aa" providerId="AD" clId="Web-{093AA307-4F3A-E980-8A21-B8D52B482E8B}" dt="2025-02-24T18:40:52.508" v="43" actId="20577"/>
        <pc:sldMkLst>
          <pc:docMk/>
          <pc:sldMk cId="673249720" sldId="275"/>
        </pc:sldMkLst>
        <pc:spChg chg="mod">
          <ac:chgData name="Ingalls, Jackson Lee" userId="S::ingallsj22@students.ecu.edu::a6fff6de-6e09-4dd3-907d-8a60f96230aa" providerId="AD" clId="Web-{093AA307-4F3A-E980-8A21-B8D52B482E8B}" dt="2025-02-24T18:40:52.508" v="43" actId="20577"/>
          <ac:spMkLst>
            <pc:docMk/>
            <pc:sldMk cId="673249720" sldId="275"/>
            <ac:spMk id="2" creationId="{AAA81064-A495-1833-CC6D-B831A777170C}"/>
          </ac:spMkLst>
        </pc:spChg>
      </pc:sldChg>
    </pc:docChg>
  </pc:docChgLst>
  <pc:docChgLst>
    <pc:chgData name="Hatem, Carson" userId="S::hatemc22@students.ecu.edu::0da7c0ae-baa9-4757-b721-93744e55c2c5" providerId="AD" clId="Web-{0BAD9300-C23F-3AFF-FFAC-B5CEA2878E8C}"/>
    <pc:docChg chg="modSld">
      <pc:chgData name="Hatem, Carson" userId="S::hatemc22@students.ecu.edu::0da7c0ae-baa9-4757-b721-93744e55c2c5" providerId="AD" clId="Web-{0BAD9300-C23F-3AFF-FFAC-B5CEA2878E8C}" dt="2025-02-10T20:51:51.463" v="527" actId="20577"/>
      <pc:docMkLst>
        <pc:docMk/>
      </pc:docMkLst>
      <pc:sldChg chg="modSp">
        <pc:chgData name="Hatem, Carson" userId="S::hatemc22@students.ecu.edu::0da7c0ae-baa9-4757-b721-93744e55c2c5" providerId="AD" clId="Web-{0BAD9300-C23F-3AFF-FFAC-B5CEA2878E8C}" dt="2025-02-10T19:47:24.289" v="319" actId="20577"/>
        <pc:sldMkLst>
          <pc:docMk/>
          <pc:sldMk cId="3873564083" sldId="257"/>
        </pc:sldMkLst>
        <pc:spChg chg="mod">
          <ac:chgData name="Hatem, Carson" userId="S::hatemc22@students.ecu.edu::0da7c0ae-baa9-4757-b721-93744e55c2c5" providerId="AD" clId="Web-{0BAD9300-C23F-3AFF-FFAC-B5CEA2878E8C}" dt="2025-02-10T19:47:24.289" v="319" actId="20577"/>
          <ac:spMkLst>
            <pc:docMk/>
            <pc:sldMk cId="3873564083" sldId="257"/>
            <ac:spMk id="3" creationId="{6DB649A7-A015-494D-1755-56932427C3FC}"/>
          </ac:spMkLst>
        </pc:spChg>
      </pc:sldChg>
      <pc:sldChg chg="modSp">
        <pc:chgData name="Hatem, Carson" userId="S::hatemc22@students.ecu.edu::0da7c0ae-baa9-4757-b721-93744e55c2c5" providerId="AD" clId="Web-{0BAD9300-C23F-3AFF-FFAC-B5CEA2878E8C}" dt="2025-02-10T20:51:51.463" v="527" actId="20577"/>
        <pc:sldMkLst>
          <pc:docMk/>
          <pc:sldMk cId="977577999" sldId="258"/>
        </pc:sldMkLst>
      </pc:sldChg>
      <pc:sldChg chg="modSp">
        <pc:chgData name="Hatem, Carson" userId="S::hatemc22@students.ecu.edu::0da7c0ae-baa9-4757-b721-93744e55c2c5" providerId="AD" clId="Web-{0BAD9300-C23F-3AFF-FFAC-B5CEA2878E8C}" dt="2025-02-10T19:47:13.913" v="318" actId="20577"/>
        <pc:sldMkLst>
          <pc:docMk/>
          <pc:sldMk cId="1735733620" sldId="259"/>
        </pc:sldMkLst>
      </pc:sldChg>
      <pc:sldChg chg="modSp">
        <pc:chgData name="Hatem, Carson" userId="S::hatemc22@students.ecu.edu::0da7c0ae-baa9-4757-b721-93744e55c2c5" providerId="AD" clId="Web-{0BAD9300-C23F-3AFF-FFAC-B5CEA2878E8C}" dt="2025-02-10T19:47:45.414" v="323" actId="20577"/>
        <pc:sldMkLst>
          <pc:docMk/>
          <pc:sldMk cId="1826641721" sldId="260"/>
        </pc:sldMkLst>
      </pc:sldChg>
      <pc:sldChg chg="modSp">
        <pc:chgData name="Hatem, Carson" userId="S::hatemc22@students.ecu.edu::0da7c0ae-baa9-4757-b721-93744e55c2c5" providerId="AD" clId="Web-{0BAD9300-C23F-3AFF-FFAC-B5CEA2878E8C}" dt="2025-02-10T20:49:19.036" v="497" actId="20577"/>
        <pc:sldMkLst>
          <pc:docMk/>
          <pc:sldMk cId="1683239025" sldId="261"/>
        </pc:sldMkLst>
      </pc:sldChg>
      <pc:sldChg chg="modSp">
        <pc:chgData name="Hatem, Carson" userId="S::hatemc22@students.ecu.edu::0da7c0ae-baa9-4757-b721-93744e55c2c5" providerId="AD" clId="Web-{0BAD9300-C23F-3AFF-FFAC-B5CEA2878E8C}" dt="2025-02-10T19:47:51.305" v="324" actId="20577"/>
        <pc:sldMkLst>
          <pc:docMk/>
          <pc:sldMk cId="3137219794" sldId="262"/>
        </pc:sldMkLst>
      </pc:sldChg>
      <pc:sldChg chg="modSp">
        <pc:chgData name="Hatem, Carson" userId="S::hatemc22@students.ecu.edu::0da7c0ae-baa9-4757-b721-93744e55c2c5" providerId="AD" clId="Web-{0BAD9300-C23F-3AFF-FFAC-B5CEA2878E8C}" dt="2025-02-10T20:31:06.841" v="457" actId="20577"/>
        <pc:sldMkLst>
          <pc:docMk/>
          <pc:sldMk cId="2822713704" sldId="263"/>
        </pc:sldMkLst>
      </pc:sldChg>
      <pc:sldChg chg="modSp">
        <pc:chgData name="Hatem, Carson" userId="S::hatemc22@students.ecu.edu::0da7c0ae-baa9-4757-b721-93744e55c2c5" providerId="AD" clId="Web-{0BAD9300-C23F-3AFF-FFAC-B5CEA2878E8C}" dt="2025-02-10T20:30:07.339" v="431" actId="20577"/>
        <pc:sldMkLst>
          <pc:docMk/>
          <pc:sldMk cId="3357686734" sldId="267"/>
        </pc:sldMkLst>
      </pc:sldChg>
      <pc:sldChg chg="modSp">
        <pc:chgData name="Hatem, Carson" userId="S::hatemc22@students.ecu.edu::0da7c0ae-baa9-4757-b721-93744e55c2c5" providerId="AD" clId="Web-{0BAD9300-C23F-3AFF-FFAC-B5CEA2878E8C}" dt="2025-02-10T19:47:31.289" v="321" actId="20577"/>
        <pc:sldMkLst>
          <pc:docMk/>
          <pc:sldMk cId="3627101146" sldId="268"/>
        </pc:sldMkLst>
      </pc:sldChg>
    </pc:docChg>
  </pc:docChgLst>
  <pc:docChgLst>
    <pc:chgData name="Hatem, Carson" userId="S::hatemc22@students.ecu.edu::0da7c0ae-baa9-4757-b721-93744e55c2c5" providerId="AD" clId="Web-{61FE7236-2996-45DE-8F67-EB80F05DAE82}"/>
    <pc:docChg chg="modSld">
      <pc:chgData name="Hatem, Carson" userId="S::hatemc22@students.ecu.edu::0da7c0ae-baa9-4757-b721-93744e55c2c5" providerId="AD" clId="Web-{61FE7236-2996-45DE-8F67-EB80F05DAE82}" dt="2025-02-09T18:52:56.522" v="2" actId="20577"/>
      <pc:docMkLst>
        <pc:docMk/>
      </pc:docMkLst>
      <pc:sldChg chg="modSp">
        <pc:chgData name="Hatem, Carson" userId="S::hatemc22@students.ecu.edu::0da7c0ae-baa9-4757-b721-93744e55c2c5" providerId="AD" clId="Web-{61FE7236-2996-45DE-8F67-EB80F05DAE82}" dt="2025-02-09T18:52:56.522" v="2" actId="20577"/>
        <pc:sldMkLst>
          <pc:docMk/>
          <pc:sldMk cId="3357686734" sldId="267"/>
        </pc:sldMkLst>
      </pc:sldChg>
    </pc:docChg>
  </pc:docChgLst>
  <pc:docChgLst>
    <pc:chgData name="Hatem, Carson" userId="S::hatemc22@students.ecu.edu::0da7c0ae-baa9-4757-b721-93744e55c2c5" providerId="AD" clId="Web-{28C1E140-CBF7-403E-6CAD-FC9D0088176C}"/>
    <pc:docChg chg="modSld">
      <pc:chgData name="Hatem, Carson" userId="S::hatemc22@students.ecu.edu::0da7c0ae-baa9-4757-b721-93744e55c2c5" providerId="AD" clId="Web-{28C1E140-CBF7-403E-6CAD-FC9D0088176C}" dt="2025-02-10T22:04:32.490" v="256"/>
      <pc:docMkLst>
        <pc:docMk/>
      </pc:docMkLst>
      <pc:sldChg chg="addSp delSp modSp">
        <pc:chgData name="Hatem, Carson" userId="S::hatemc22@students.ecu.edu::0da7c0ae-baa9-4757-b721-93744e55c2c5" providerId="AD" clId="Web-{28C1E140-CBF7-403E-6CAD-FC9D0088176C}" dt="2025-02-10T22:04:32.490" v="256"/>
        <pc:sldMkLst>
          <pc:docMk/>
          <pc:sldMk cId="1270056921" sldId="264"/>
        </pc:sldMkLst>
        <pc:picChg chg="add mod ord">
          <ac:chgData name="Hatem, Carson" userId="S::hatemc22@students.ecu.edu::0da7c0ae-baa9-4757-b721-93744e55c2c5" providerId="AD" clId="Web-{28C1E140-CBF7-403E-6CAD-FC9D0088176C}" dt="2025-02-10T22:04:32.490" v="256"/>
          <ac:picMkLst>
            <pc:docMk/>
            <pc:sldMk cId="1270056921" sldId="264"/>
            <ac:picMk id="4" creationId="{531D0BAE-1D90-F82D-8011-E65E77B15F9F}"/>
          </ac:picMkLst>
        </pc:picChg>
      </pc:sldChg>
      <pc:sldChg chg="modSp">
        <pc:chgData name="Hatem, Carson" userId="S::hatemc22@students.ecu.edu::0da7c0ae-baa9-4757-b721-93744e55c2c5" providerId="AD" clId="Web-{28C1E140-CBF7-403E-6CAD-FC9D0088176C}" dt="2025-02-10T21:32:24.426" v="255" actId="20577"/>
        <pc:sldMkLst>
          <pc:docMk/>
          <pc:sldMk cId="3357686734" sldId="267"/>
        </pc:sldMkLst>
      </pc:sldChg>
    </pc:docChg>
  </pc:docChgLst>
  <pc:docChgLst>
    <pc:chgData name="Hatem, Carson" userId="S::hatemc22@students.ecu.edu::0da7c0ae-baa9-4757-b721-93744e55c2c5" providerId="AD" clId="Web-{C47E4187-67D9-424F-B1DF-B930D5DA84DB}"/>
    <pc:docChg chg="modSld">
      <pc:chgData name="Hatem, Carson" userId="S::hatemc22@students.ecu.edu::0da7c0ae-baa9-4757-b721-93744e55c2c5" providerId="AD" clId="Web-{C47E4187-67D9-424F-B1DF-B930D5DA84DB}" dt="2025-02-10T19:30:47.426" v="21" actId="20577"/>
      <pc:docMkLst>
        <pc:docMk/>
      </pc:docMkLst>
      <pc:sldChg chg="modSp">
        <pc:chgData name="Hatem, Carson" userId="S::hatemc22@students.ecu.edu::0da7c0ae-baa9-4757-b721-93744e55c2c5" providerId="AD" clId="Web-{C47E4187-67D9-424F-B1DF-B930D5DA84DB}" dt="2025-02-10T19:30:47.426" v="21" actId="20577"/>
        <pc:sldMkLst>
          <pc:docMk/>
          <pc:sldMk cId="977577999" sldId="258"/>
        </pc:sldMkLst>
      </pc:sldChg>
    </pc:docChg>
  </pc:docChgLst>
  <pc:docChgLst>
    <pc:chgData name="Ingalls, Jackson Lee" userId="S::ingallsj22@students.ecu.edu::a6fff6de-6e09-4dd3-907d-8a60f96230aa" providerId="AD" clId="Web-{3EF0BCE5-E769-AEF4-96AA-D6B4BBB82EDE}"/>
    <pc:docChg chg="addSld delSld">
      <pc:chgData name="Ingalls, Jackson Lee" userId="S::ingallsj22@students.ecu.edu::a6fff6de-6e09-4dd3-907d-8a60f96230aa" providerId="AD" clId="Web-{3EF0BCE5-E769-AEF4-96AA-D6B4BBB82EDE}" dt="2025-02-24T18:12:11.748" v="1"/>
      <pc:docMkLst>
        <pc:docMk/>
      </pc:docMkLst>
      <pc:sldChg chg="add del">
        <pc:chgData name="Ingalls, Jackson Lee" userId="S::ingallsj22@students.ecu.edu::a6fff6de-6e09-4dd3-907d-8a60f96230aa" providerId="AD" clId="Web-{3EF0BCE5-E769-AEF4-96AA-D6B4BBB82EDE}" dt="2025-02-24T18:12:11.748" v="1"/>
        <pc:sldMkLst>
          <pc:docMk/>
          <pc:sldMk cId="1544821928" sldId="266"/>
        </pc:sldMkLst>
      </pc:sldChg>
    </pc:docChg>
  </pc:docChgLst>
  <pc:docChgLst>
    <pc:chgData name="Hatem, Carson" userId="S::hatemc22@students.ecu.edu::0da7c0ae-baa9-4757-b721-93744e55c2c5" providerId="AD" clId="Web-{521C7612-0261-9D4F-6C4A-A489E9FDAE99}"/>
    <pc:docChg chg="addSld delSld modSld">
      <pc:chgData name="Hatem, Carson" userId="S::hatemc22@students.ecu.edu::0da7c0ae-baa9-4757-b721-93744e55c2c5" providerId="AD" clId="Web-{521C7612-0261-9D4F-6C4A-A489E9FDAE99}" dt="2025-02-10T23:18:48.010" v="750" actId="20577"/>
      <pc:docMkLst>
        <pc:docMk/>
      </pc:docMkLst>
      <pc:sldChg chg="modSp">
        <pc:chgData name="Hatem, Carson" userId="S::hatemc22@students.ecu.edu::0da7c0ae-baa9-4757-b721-93744e55c2c5" providerId="AD" clId="Web-{521C7612-0261-9D4F-6C4A-A489E9FDAE99}" dt="2025-02-10T23:18:48.010" v="750" actId="20577"/>
        <pc:sldMkLst>
          <pc:docMk/>
          <pc:sldMk cId="1735733620" sldId="259"/>
        </pc:sldMkLst>
      </pc:sldChg>
      <pc:sldChg chg="addSp modSp">
        <pc:chgData name="Hatem, Carson" userId="S::hatemc22@students.ecu.edu::0da7c0ae-baa9-4757-b721-93744e55c2c5" providerId="AD" clId="Web-{521C7612-0261-9D4F-6C4A-A489E9FDAE99}" dt="2025-02-10T22:43:23.242" v="78" actId="20577"/>
        <pc:sldMkLst>
          <pc:docMk/>
          <pc:sldMk cId="1544821928" sldId="266"/>
        </pc:sldMkLst>
        <pc:spChg chg="add mod">
          <ac:chgData name="Hatem, Carson" userId="S::hatemc22@students.ecu.edu::0da7c0ae-baa9-4757-b721-93744e55c2c5" providerId="AD" clId="Web-{521C7612-0261-9D4F-6C4A-A489E9FDAE99}" dt="2025-02-10T22:42:22.741" v="33" actId="1076"/>
          <ac:spMkLst>
            <pc:docMk/>
            <pc:sldMk cId="1544821928" sldId="266"/>
            <ac:spMk id="3" creationId="{819DE028-B31B-4B42-348D-E861D7518723}"/>
          </ac:spMkLst>
        </pc:spChg>
        <pc:spChg chg="add mod">
          <ac:chgData name="Hatem, Carson" userId="S::hatemc22@students.ecu.edu::0da7c0ae-baa9-4757-b721-93744e55c2c5" providerId="AD" clId="Web-{521C7612-0261-9D4F-6C4A-A489E9FDAE99}" dt="2025-02-10T22:42:50.210" v="49" actId="1076"/>
          <ac:spMkLst>
            <pc:docMk/>
            <pc:sldMk cId="1544821928" sldId="266"/>
            <ac:spMk id="8" creationId="{EB0F8A3E-4D8F-D012-1092-73F38FA7E19E}"/>
          </ac:spMkLst>
        </pc:spChg>
      </pc:sldChg>
      <pc:sldChg chg="new del">
        <pc:chgData name="Hatem, Carson" userId="S::hatemc22@students.ecu.edu::0da7c0ae-baa9-4757-b721-93744e55c2c5" providerId="AD" clId="Web-{521C7612-0261-9D4F-6C4A-A489E9FDAE99}" dt="2025-02-10T22:53:22.042" v="81"/>
        <pc:sldMkLst>
          <pc:docMk/>
          <pc:sldMk cId="1358317856" sldId="272"/>
        </pc:sldMkLst>
      </pc:sldChg>
      <pc:sldChg chg="modSp add replId">
        <pc:chgData name="Hatem, Carson" userId="S::hatemc22@students.ecu.edu::0da7c0ae-baa9-4757-b721-93744e55c2c5" providerId="AD" clId="Web-{521C7612-0261-9D4F-6C4A-A489E9FDAE99}" dt="2025-02-10T22:56:04.750" v="414" actId="20577"/>
        <pc:sldMkLst>
          <pc:docMk/>
          <pc:sldMk cId="2111690045" sldId="273"/>
        </pc:sldMkLst>
      </pc:sldChg>
      <pc:sldChg chg="new del">
        <pc:chgData name="Hatem, Carson" userId="S::hatemc22@students.ecu.edu::0da7c0ae-baa9-4757-b721-93744e55c2c5" providerId="AD" clId="Web-{521C7612-0261-9D4F-6C4A-A489E9FDAE99}" dt="2025-02-10T22:56:40.439" v="417"/>
        <pc:sldMkLst>
          <pc:docMk/>
          <pc:sldMk cId="1610052132" sldId="274"/>
        </pc:sldMkLst>
      </pc:sldChg>
      <pc:sldChg chg="modSp add replId">
        <pc:chgData name="Hatem, Carson" userId="S::hatemc22@students.ecu.edu::0da7c0ae-baa9-4757-b721-93744e55c2c5" providerId="AD" clId="Web-{521C7612-0261-9D4F-6C4A-A489E9FDAE99}" dt="2025-02-10T23:00:38.837" v="728" actId="20577"/>
        <pc:sldMkLst>
          <pc:docMk/>
          <pc:sldMk cId="673249720" sldId="275"/>
        </pc:sldMkLst>
        <pc:spChg chg="mod">
          <ac:chgData name="Hatem, Carson" userId="S::hatemc22@students.ecu.edu::0da7c0ae-baa9-4757-b721-93744e55c2c5" providerId="AD" clId="Web-{521C7612-0261-9D4F-6C4A-A489E9FDAE99}" dt="2025-02-10T22:56:45.314" v="422" actId="20577"/>
          <ac:spMkLst>
            <pc:docMk/>
            <pc:sldMk cId="673249720" sldId="275"/>
            <ac:spMk id="2" creationId="{AAA81064-A495-1833-CC6D-B831A777170C}"/>
          </ac:spMkLst>
        </pc:spChg>
      </pc:sldChg>
    </pc:docChg>
  </pc:docChgLst>
  <pc:docChgLst>
    <pc:chgData name="Bing-Zaremba, Austin" userId="S::bingzarembaa21@students.ecu.edu::8c14636c-9e92-4c3e-8201-feeea1a07558" providerId="AD" clId="Web-{6605B4BC-5EEA-ED98-C450-F7C06401A668}"/>
    <pc:docChg chg="modSld">
      <pc:chgData name="Bing-Zaremba, Austin" userId="S::bingzarembaa21@students.ecu.edu::8c14636c-9e92-4c3e-8201-feeea1a07558" providerId="AD" clId="Web-{6605B4BC-5EEA-ED98-C450-F7C06401A668}" dt="2025-02-10T22:53:19.662" v="28" actId="1076"/>
      <pc:docMkLst>
        <pc:docMk/>
      </pc:docMkLst>
      <pc:sldChg chg="addSp delSp modSp">
        <pc:chgData name="Bing-Zaremba, Austin" userId="S::bingzarembaa21@students.ecu.edu::8c14636c-9e92-4c3e-8201-feeea1a07558" providerId="AD" clId="Web-{6605B4BC-5EEA-ED98-C450-F7C06401A668}" dt="2025-02-10T22:53:19.662" v="28" actId="1076"/>
        <pc:sldMkLst>
          <pc:docMk/>
          <pc:sldMk cId="1079086700" sldId="269"/>
        </pc:sldMkLst>
        <pc:spChg chg="mo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" creationId="{10F9C34E-764D-90D1-BE7F-47558146DBFA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4" creationId="{39E3965E-AC41-4711-9D10-E25ABB132D86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5" creationId="{596FA172-921E-4C46-94E3-3FC0695A7AA8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3:00.035" v="25"/>
          <ac:spMkLst>
            <pc:docMk/>
            <pc:sldMk cId="1079086700" sldId="269"/>
            <ac:spMk id="27" creationId="{2779F603-B669-4AD6-82F9-E09F76165B99}"/>
          </ac:spMkLst>
        </pc:spChg>
        <pc:cxnChg chg="add">
          <ac:chgData name="Bing-Zaremba, Austin" userId="S::bingzarembaa21@students.ecu.edu::8c14636c-9e92-4c3e-8201-feeea1a07558" providerId="AD" clId="Web-{6605B4BC-5EEA-ED98-C450-F7C06401A668}" dt="2025-02-10T22:53:00.035" v="25"/>
          <ac:cxnSpMkLst>
            <pc:docMk/>
            <pc:sldMk cId="1079086700" sldId="269"/>
            <ac:cxnSpMk id="23" creationId="{7ABFD994-C2DC-4E7D-9411-C7FF7813EF47}"/>
          </ac:cxnSpMkLst>
        </pc:cxnChg>
        <pc:cxnChg chg="add">
          <ac:chgData name="Bing-Zaremba, Austin" userId="S::bingzarembaa21@students.ecu.edu::8c14636c-9e92-4c3e-8201-feeea1a07558" providerId="AD" clId="Web-{6605B4BC-5EEA-ED98-C450-F7C06401A668}" dt="2025-02-10T22:53:00.035" v="25"/>
          <ac:cxnSpMkLst>
            <pc:docMk/>
            <pc:sldMk cId="1079086700" sldId="269"/>
            <ac:cxnSpMk id="26" creationId="{1F5DC8C3-BA5F-4EED-BB9A-A14272BD82A1}"/>
          </ac:cxnSpMkLst>
        </pc:cxnChg>
      </pc:sldChg>
      <pc:sldChg chg="addSp delSp modSp">
        <pc:chgData name="Bing-Zaremba, Austin" userId="S::bingzarembaa21@students.ecu.edu::8c14636c-9e92-4c3e-8201-feeea1a07558" providerId="AD" clId="Web-{6605B4BC-5EEA-ED98-C450-F7C06401A668}" dt="2025-02-10T22:51:48.452" v="21"/>
        <pc:sldMkLst>
          <pc:docMk/>
          <pc:sldMk cId="2643622246" sldId="270"/>
        </pc:sldMkLst>
        <pc:spChg chg="mod">
          <ac:chgData name="Bing-Zaremba, Austin" userId="S::bingzarembaa21@students.ecu.edu::8c14636c-9e92-4c3e-8201-feeea1a07558" providerId="AD" clId="Web-{6605B4BC-5EEA-ED98-C450-F7C06401A668}" dt="2025-02-10T22:46:06.538" v="1"/>
          <ac:spMkLst>
            <pc:docMk/>
            <pc:sldMk cId="2643622246" sldId="270"/>
            <ac:spMk id="2" creationId="{5896A9EE-D05D-3B99-B753-C5DA73193A71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26" creationId="{88F0A37D-2337-4AAF-98B0-7E4E9B98719A}"/>
          </ac:spMkLst>
        </pc:spChg>
        <pc:spChg chg="add">
          <ac:chgData name="Bing-Zaremba, Austin" userId="S::bingzarembaa21@students.ecu.edu::8c14636c-9e92-4c3e-8201-feeea1a07558" providerId="AD" clId="Web-{6605B4BC-5EEA-ED98-C450-F7C06401A668}" dt="2025-02-10T22:51:48.452" v="21"/>
          <ac:spMkLst>
            <pc:docMk/>
            <pc:sldMk cId="2643622246" sldId="270"/>
            <ac:spMk id="30" creationId="{F7234D70-FB65-4E99-985E-64D219674D45}"/>
          </ac:spMkLst>
        </pc:spChg>
        <pc:graphicFrameChg chg="add mod ord modGraphic">
          <ac:chgData name="Bing-Zaremba, Austin" userId="S::bingzarembaa21@students.ecu.edu::8c14636c-9e92-4c3e-8201-feeea1a07558" providerId="AD" clId="Web-{6605B4BC-5EEA-ED98-C450-F7C06401A668}" dt="2025-02-10T22:51:48.452" v="21"/>
          <ac:graphicFrameMkLst>
            <pc:docMk/>
            <pc:sldMk cId="2643622246" sldId="270"/>
            <ac:graphicFrameMk id="7" creationId="{972AC01A-B021-C705-FFB8-2A2268166578}"/>
          </ac:graphicFrameMkLst>
        </pc:graphicFrameChg>
        <pc:cxnChg chg="add">
          <ac:chgData name="Bing-Zaremba, Austin" userId="S::bingzarembaa21@students.ecu.edu::8c14636c-9e92-4c3e-8201-feeea1a07558" providerId="AD" clId="Web-{6605B4BC-5EEA-ED98-C450-F7C06401A668}" dt="2025-02-10T22:51:48.452" v="21"/>
          <ac:cxnSpMkLst>
            <pc:docMk/>
            <pc:sldMk cId="2643622246" sldId="270"/>
            <ac:cxnSpMk id="28" creationId="{F15CCCF0-E573-463A-9760-1FDC0B2CFBD7}"/>
          </ac:cxnSpMkLst>
        </pc:cxnChg>
      </pc:sldChg>
    </pc:docChg>
  </pc:docChgLst>
  <pc:docChgLst>
    <pc:chgData name="Lancaster, Christian Ray" userId="S::lancasterc23@students.ecu.edu::f6524adb-a430-4891-b8f4-e82907d0ae3d" providerId="AD" clId="Web-{57611D76-B256-D1B8-7ABF-9713AA062D6E}"/>
    <pc:docChg chg="modSld">
      <pc:chgData name="Lancaster, Christian Ray" userId="S::lancasterc23@students.ecu.edu::f6524adb-a430-4891-b8f4-e82907d0ae3d" providerId="AD" clId="Web-{57611D76-B256-D1B8-7ABF-9713AA062D6E}" dt="2025-02-10T02:25:49.233" v="5" actId="1076"/>
      <pc:docMkLst>
        <pc:docMk/>
      </pc:docMkLst>
      <pc:sldChg chg="addSp delSp modSp">
        <pc:chgData name="Lancaster, Christian Ray" userId="S::lancasterc23@students.ecu.edu::f6524adb-a430-4891-b8f4-e82907d0ae3d" providerId="AD" clId="Web-{57611D76-B256-D1B8-7ABF-9713AA062D6E}" dt="2025-02-10T02:25:49.233" v="5" actId="1076"/>
        <pc:sldMkLst>
          <pc:docMk/>
          <pc:sldMk cId="2532917971" sldId="265"/>
        </pc:sldMkLst>
        <pc:picChg chg="add mod ord">
          <ac:chgData name="Lancaster, Christian Ray" userId="S::lancasterc23@students.ecu.edu::f6524adb-a430-4891-b8f4-e82907d0ae3d" providerId="AD" clId="Web-{57611D76-B256-D1B8-7ABF-9713AA062D6E}" dt="2025-02-10T02:25:49.233" v="5" actId="1076"/>
          <ac:picMkLst>
            <pc:docMk/>
            <pc:sldMk cId="2532917971" sldId="265"/>
            <ac:picMk id="4" creationId="{82E9A7AA-6CAA-5009-75A1-48C82192B9DB}"/>
          </ac:picMkLst>
        </pc:picChg>
      </pc:sldChg>
    </pc:docChg>
  </pc:docChgLst>
  <pc:docChgLst>
    <pc:chgData name="Hatem, Carson" userId="S::hatemc22@students.ecu.edu::0da7c0ae-baa9-4757-b721-93744e55c2c5" providerId="AD" clId="Web-{218E2845-BF13-4F58-B7F8-2B85244A826F}"/>
    <pc:docChg chg="addSld delSld modSld">
      <pc:chgData name="Hatem, Carson" userId="S::hatemc22@students.ecu.edu::0da7c0ae-baa9-4757-b721-93744e55c2c5" providerId="AD" clId="Web-{218E2845-BF13-4F58-B7F8-2B85244A826F}" dt="2025-02-24T22:57:17.192" v="225" actId="1076"/>
      <pc:docMkLst>
        <pc:docMk/>
      </pc:docMkLst>
      <pc:sldChg chg="addSp delSp modSp">
        <pc:chgData name="Hatem, Carson" userId="S::hatemc22@students.ecu.edu::0da7c0ae-baa9-4757-b721-93744e55c2c5" providerId="AD" clId="Web-{218E2845-BF13-4F58-B7F8-2B85244A826F}" dt="2025-02-24T22:57:17.192" v="225" actId="1076"/>
        <pc:sldMkLst>
          <pc:docMk/>
          <pc:sldMk cId="1270056921" sldId="264"/>
        </pc:sldMkLst>
        <pc:spChg chg="add del mod">
          <ac:chgData name="Hatem, Carson" userId="S::hatemc22@students.ecu.edu::0da7c0ae-baa9-4757-b721-93744e55c2c5" providerId="AD" clId="Web-{218E2845-BF13-4F58-B7F8-2B85244A826F}" dt="2025-02-24T22:56:08.628" v="220"/>
          <ac:spMkLst>
            <pc:docMk/>
            <pc:sldMk cId="1270056921" sldId="264"/>
            <ac:spMk id="5" creationId="{3D70B353-61F2-AFEC-B9BA-960977579217}"/>
          </ac:spMkLst>
        </pc:spChg>
        <pc:picChg chg="del">
          <ac:chgData name="Hatem, Carson" userId="S::hatemc22@students.ecu.edu::0da7c0ae-baa9-4757-b721-93744e55c2c5" providerId="AD" clId="Web-{218E2845-BF13-4F58-B7F8-2B85244A826F}" dt="2025-02-24T22:56:03.800" v="219"/>
          <ac:picMkLst>
            <pc:docMk/>
            <pc:sldMk cId="1270056921" sldId="264"/>
            <ac:picMk id="4" creationId="{531D0BAE-1D90-F82D-8011-E65E77B15F9F}"/>
          </ac:picMkLst>
        </pc:picChg>
        <pc:picChg chg="add mod ord">
          <ac:chgData name="Hatem, Carson" userId="S::hatemc22@students.ecu.edu::0da7c0ae-baa9-4757-b721-93744e55c2c5" providerId="AD" clId="Web-{218E2845-BF13-4F58-B7F8-2B85244A826F}" dt="2025-02-24T22:57:17.192" v="225" actId="1076"/>
          <ac:picMkLst>
            <pc:docMk/>
            <pc:sldMk cId="1270056921" sldId="264"/>
            <ac:picMk id="6" creationId="{31EFF054-47BB-46FA-D1DF-403B51309CC0}"/>
          </ac:picMkLst>
        </pc:picChg>
      </pc:sldChg>
      <pc:sldChg chg="addSp delSp modSp">
        <pc:chgData name="Hatem, Carson" userId="S::hatemc22@students.ecu.edu::0da7c0ae-baa9-4757-b721-93744e55c2c5" providerId="AD" clId="Web-{218E2845-BF13-4F58-B7F8-2B85244A826F}" dt="2025-02-24T21:59:19.298" v="54" actId="20577"/>
        <pc:sldMkLst>
          <pc:docMk/>
          <pc:sldMk cId="1544821928" sldId="266"/>
        </pc:sldMkLst>
        <pc:spChg chg="mod">
          <ac:chgData name="Hatem, Carson" userId="S::hatemc22@students.ecu.edu::0da7c0ae-baa9-4757-b721-93744e55c2c5" providerId="AD" clId="Web-{218E2845-BF13-4F58-B7F8-2B85244A826F}" dt="2025-02-24T21:59:19.298" v="54" actId="20577"/>
          <ac:spMkLst>
            <pc:docMk/>
            <pc:sldMk cId="1544821928" sldId="266"/>
            <ac:spMk id="2" creationId="{B46B1145-7873-E1C6-7F0C-6B49974D81FC}"/>
          </ac:spMkLst>
        </pc:spChg>
        <pc:spChg chg="mod">
          <ac:chgData name="Hatem, Carson" userId="S::hatemc22@students.ecu.edu::0da7c0ae-baa9-4757-b721-93744e55c2c5" providerId="AD" clId="Web-{218E2845-BF13-4F58-B7F8-2B85244A826F}" dt="2025-02-24T21:58:47.297" v="49" actId="1076"/>
          <ac:spMkLst>
            <pc:docMk/>
            <pc:sldMk cId="1544821928" sldId="266"/>
            <ac:spMk id="3" creationId="{819DE028-B31B-4B42-348D-E861D7518723}"/>
          </ac:spMkLst>
        </pc:spChg>
        <pc:spChg chg="mod">
          <ac:chgData name="Hatem, Carson" userId="S::hatemc22@students.ecu.edu::0da7c0ae-baa9-4757-b721-93744e55c2c5" providerId="AD" clId="Web-{218E2845-BF13-4F58-B7F8-2B85244A826F}" dt="2025-02-24T21:58:36.390" v="48" actId="1076"/>
          <ac:spMkLst>
            <pc:docMk/>
            <pc:sldMk cId="1544821928" sldId="266"/>
            <ac:spMk id="8" creationId="{EB0F8A3E-4D8F-D012-1092-73F38FA7E19E}"/>
          </ac:spMkLst>
        </pc:spChg>
        <pc:spChg chg="del">
          <ac:chgData name="Hatem, Carson" userId="S::hatemc22@students.ecu.edu::0da7c0ae-baa9-4757-b721-93744e55c2c5" providerId="AD" clId="Web-{218E2845-BF13-4F58-B7F8-2B85244A826F}" dt="2025-02-24T21:52:47.752" v="3"/>
          <ac:spMkLst>
            <pc:docMk/>
            <pc:sldMk cId="1544821928" sldId="266"/>
            <ac:spMk id="9" creationId="{EE317C0D-ED12-6837-4427-DDE8917CC526}"/>
          </ac:spMkLst>
        </pc:spChg>
        <pc:spChg chg="del">
          <ac:chgData name="Hatem, Carson" userId="S::hatemc22@students.ecu.edu::0da7c0ae-baa9-4757-b721-93744e55c2c5" providerId="AD" clId="Web-{218E2845-BF13-4F58-B7F8-2B85244A826F}" dt="2025-02-24T21:52:49.737" v="4"/>
          <ac:spMkLst>
            <pc:docMk/>
            <pc:sldMk cId="1544821928" sldId="266"/>
            <ac:spMk id="10" creationId="{4F766117-11DE-9C2F-5721-B49EC6EA6748}"/>
          </ac:spMkLst>
        </pc:spChg>
        <pc:spChg chg="add del mod">
          <ac:chgData name="Hatem, Carson" userId="S::hatemc22@students.ecu.edu::0da7c0ae-baa9-4757-b721-93744e55c2c5" providerId="AD" clId="Web-{218E2845-BF13-4F58-B7F8-2B85244A826F}" dt="2025-02-24T21:54:18.677" v="14"/>
          <ac:spMkLst>
            <pc:docMk/>
            <pc:sldMk cId="1544821928" sldId="266"/>
            <ac:spMk id="13" creationId="{E727C45F-EB6B-B129-949B-A39A9A3A98AE}"/>
          </ac:spMkLst>
        </pc:spChg>
        <pc:picChg chg="del">
          <ac:chgData name="Hatem, Carson" userId="S::hatemc22@students.ecu.edu::0da7c0ae-baa9-4757-b721-93744e55c2c5" providerId="AD" clId="Web-{218E2845-BF13-4F58-B7F8-2B85244A826F}" dt="2025-02-24T21:54:13.130" v="12"/>
          <ac:picMkLst>
            <pc:docMk/>
            <pc:sldMk cId="1544821928" sldId="266"/>
            <ac:picMk id="4" creationId="{3B3CF31F-67A1-3CFB-9D18-641FD291FE45}"/>
          </ac:picMkLst>
        </pc:picChg>
        <pc:picChg chg="del mod">
          <ac:chgData name="Hatem, Carson" userId="S::hatemc22@students.ecu.edu::0da7c0ae-baa9-4757-b721-93744e55c2c5" providerId="AD" clId="Web-{218E2845-BF13-4F58-B7F8-2B85244A826F}" dt="2025-02-24T21:55:16.508" v="23"/>
          <ac:picMkLst>
            <pc:docMk/>
            <pc:sldMk cId="1544821928" sldId="266"/>
            <ac:picMk id="5" creationId="{BDF7A68C-4A48-6A7D-1FDC-162A6CFFCEC9}"/>
          </ac:picMkLst>
        </pc:picChg>
        <pc:picChg chg="del">
          <ac:chgData name="Hatem, Carson" userId="S::hatemc22@students.ecu.edu::0da7c0ae-baa9-4757-b721-93744e55c2c5" providerId="AD" clId="Web-{218E2845-BF13-4F58-B7F8-2B85244A826F}" dt="2025-02-24T21:52:43.346" v="1"/>
          <ac:picMkLst>
            <pc:docMk/>
            <pc:sldMk cId="1544821928" sldId="266"/>
            <ac:picMk id="6" creationId="{1563372B-F66D-6FB4-54BE-C06FC50C7F38}"/>
          </ac:picMkLst>
        </pc:picChg>
        <pc:picChg chg="del">
          <ac:chgData name="Hatem, Carson" userId="S::hatemc22@students.ecu.edu::0da7c0ae-baa9-4757-b721-93744e55c2c5" providerId="AD" clId="Web-{218E2845-BF13-4F58-B7F8-2B85244A826F}" dt="2025-02-24T21:52:44.611" v="2"/>
          <ac:picMkLst>
            <pc:docMk/>
            <pc:sldMk cId="1544821928" sldId="266"/>
            <ac:picMk id="7" creationId="{A296250B-BADE-5D7C-4201-BEBA3F207E1B}"/>
          </ac:picMkLst>
        </pc:picChg>
        <pc:picChg chg="add mod">
          <ac:chgData name="Hatem, Carson" userId="S::hatemc22@students.ecu.edu::0da7c0ae-baa9-4757-b721-93744e55c2c5" providerId="AD" clId="Web-{218E2845-BF13-4F58-B7F8-2B85244A826F}" dt="2025-02-24T21:59:03.282" v="52" actId="1076"/>
          <ac:picMkLst>
            <pc:docMk/>
            <pc:sldMk cId="1544821928" sldId="266"/>
            <ac:picMk id="11" creationId="{886F8D3B-70EB-9300-26C7-9FF0C2EE8028}"/>
          </ac:picMkLst>
        </pc:picChg>
        <pc:picChg chg="add del mod">
          <ac:chgData name="Hatem, Carson" userId="S::hatemc22@students.ecu.edu::0da7c0ae-baa9-4757-b721-93744e55c2c5" providerId="AD" clId="Web-{218E2845-BF13-4F58-B7F8-2B85244A826F}" dt="2025-02-24T21:56:21.807" v="37"/>
          <ac:picMkLst>
            <pc:docMk/>
            <pc:sldMk cId="1544821928" sldId="266"/>
            <ac:picMk id="14" creationId="{340547ED-29BB-F7B3-75DD-7845D1F0DFE4}"/>
          </ac:picMkLst>
        </pc:picChg>
        <pc:picChg chg="add mod">
          <ac:chgData name="Hatem, Carson" userId="S::hatemc22@students.ecu.edu::0da7c0ae-baa9-4757-b721-93744e55c2c5" providerId="AD" clId="Web-{218E2845-BF13-4F58-B7F8-2B85244A826F}" dt="2025-02-24T21:58:26.108" v="46" actId="14100"/>
          <ac:picMkLst>
            <pc:docMk/>
            <pc:sldMk cId="1544821928" sldId="266"/>
            <ac:picMk id="15" creationId="{E65F43FC-4742-3900-6054-D5823119833A}"/>
          </ac:picMkLst>
        </pc:picChg>
      </pc:sldChg>
      <pc:sldChg chg="modSp">
        <pc:chgData name="Hatem, Carson" userId="S::hatemc22@students.ecu.edu::0da7c0ae-baa9-4757-b721-93744e55c2c5" providerId="AD" clId="Web-{218E2845-BF13-4F58-B7F8-2B85244A826F}" dt="2025-02-24T22:31:20.838" v="218"/>
        <pc:sldMkLst>
          <pc:docMk/>
          <pc:sldMk cId="2643622246" sldId="270"/>
        </pc:sldMkLst>
        <pc:graphicFrameChg chg="mod modGraphic">
          <ac:chgData name="Hatem, Carson" userId="S::hatemc22@students.ecu.edu::0da7c0ae-baa9-4757-b721-93744e55c2c5" providerId="AD" clId="Web-{218E2845-BF13-4F58-B7F8-2B85244A826F}" dt="2025-02-24T22:31:20.838" v="218"/>
          <ac:graphicFrameMkLst>
            <pc:docMk/>
            <pc:sldMk cId="2643622246" sldId="270"/>
            <ac:graphicFrameMk id="7" creationId="{972AC01A-B021-C705-FFB8-2A2268166578}"/>
          </ac:graphicFrameMkLst>
        </pc:graphicFrameChg>
      </pc:sldChg>
      <pc:sldChg chg="add del replId">
        <pc:chgData name="Hatem, Carson" userId="S::hatemc22@students.ecu.edu::0da7c0ae-baa9-4757-b721-93744e55c2c5" providerId="AD" clId="Web-{218E2845-BF13-4F58-B7F8-2B85244A826F}" dt="2025-02-24T21:59:27.595" v="55"/>
        <pc:sldMkLst>
          <pc:docMk/>
          <pc:sldMk cId="1562297131" sldId="276"/>
        </pc:sldMkLst>
      </pc:sldChg>
      <pc:sldChg chg="addSp delSp modSp add replId">
        <pc:chgData name="Hatem, Carson" userId="S::hatemc22@students.ecu.edu::0da7c0ae-baa9-4757-b721-93744e55c2c5" providerId="AD" clId="Web-{218E2845-BF13-4F58-B7F8-2B85244A826F}" dt="2025-02-24T22:02:31.789" v="96" actId="14100"/>
        <pc:sldMkLst>
          <pc:docMk/>
          <pc:sldMk cId="3569211006" sldId="278"/>
        </pc:sldMkLst>
        <pc:spChg chg="mod">
          <ac:chgData name="Hatem, Carson" userId="S::hatemc22@students.ecu.edu::0da7c0ae-baa9-4757-b721-93744e55c2c5" providerId="AD" clId="Web-{218E2845-BF13-4F58-B7F8-2B85244A826F}" dt="2025-02-24T22:00:13.097" v="66" actId="20577"/>
          <ac:spMkLst>
            <pc:docMk/>
            <pc:sldMk cId="3569211006" sldId="278"/>
            <ac:spMk id="3" creationId="{48912999-A034-5951-363E-FDCA161673C3}"/>
          </ac:spMkLst>
        </pc:spChg>
        <pc:spChg chg="mod">
          <ac:chgData name="Hatem, Carson" userId="S::hatemc22@students.ecu.edu::0da7c0ae-baa9-4757-b721-93744e55c2c5" providerId="AD" clId="Web-{218E2845-BF13-4F58-B7F8-2B85244A826F}" dt="2025-02-24T22:00:17.956" v="80" actId="20577"/>
          <ac:spMkLst>
            <pc:docMk/>
            <pc:sldMk cId="3569211006" sldId="278"/>
            <ac:spMk id="8" creationId="{3150C260-E04B-9988-A0E1-FD791BE20CE9}"/>
          </ac:spMkLst>
        </pc:spChg>
        <pc:picChg chg="add mod">
          <ac:chgData name="Hatem, Carson" userId="S::hatemc22@students.ecu.edu::0da7c0ae-baa9-4757-b721-93744e55c2c5" providerId="AD" clId="Web-{218E2845-BF13-4F58-B7F8-2B85244A826F}" dt="2025-02-24T22:01:30.240" v="88" actId="1076"/>
          <ac:picMkLst>
            <pc:docMk/>
            <pc:sldMk cId="3569211006" sldId="278"/>
            <ac:picMk id="4" creationId="{DF7780A0-B984-2E9F-276E-967F0E44212B}"/>
          </ac:picMkLst>
        </pc:picChg>
        <pc:picChg chg="add mod">
          <ac:chgData name="Hatem, Carson" userId="S::hatemc22@students.ecu.edu::0da7c0ae-baa9-4757-b721-93744e55c2c5" providerId="AD" clId="Web-{218E2845-BF13-4F58-B7F8-2B85244A826F}" dt="2025-02-24T22:02:31.789" v="96" actId="14100"/>
          <ac:picMkLst>
            <pc:docMk/>
            <pc:sldMk cId="3569211006" sldId="278"/>
            <ac:picMk id="5" creationId="{2240055C-CD19-3ABD-BE67-BDF87D6214E3}"/>
          </ac:picMkLst>
        </pc:picChg>
        <pc:picChg chg="del">
          <ac:chgData name="Hatem, Carson" userId="S::hatemc22@students.ecu.edu::0da7c0ae-baa9-4757-b721-93744e55c2c5" providerId="AD" clId="Web-{218E2845-BF13-4F58-B7F8-2B85244A826F}" dt="2025-02-24T22:00:49.379" v="81"/>
          <ac:picMkLst>
            <pc:docMk/>
            <pc:sldMk cId="3569211006" sldId="278"/>
            <ac:picMk id="11" creationId="{660A3CBE-9D7C-9CB6-501B-E11322D33E8A}"/>
          </ac:picMkLst>
        </pc:picChg>
        <pc:picChg chg="del">
          <ac:chgData name="Hatem, Carson" userId="S::hatemc22@students.ecu.edu::0da7c0ae-baa9-4757-b721-93744e55c2c5" providerId="AD" clId="Web-{218E2845-BF13-4F58-B7F8-2B85244A826F}" dt="2025-02-24T22:01:42.069" v="89"/>
          <ac:picMkLst>
            <pc:docMk/>
            <pc:sldMk cId="3569211006" sldId="278"/>
            <ac:picMk id="15" creationId="{51999024-CAB3-D024-FD1D-6DA2F97D7C54}"/>
          </ac:picMkLst>
        </pc:picChg>
      </pc:sldChg>
      <pc:sldChg chg="addSp delSp modSp add replId">
        <pc:chgData name="Hatem, Carson" userId="S::hatemc22@students.ecu.edu::0da7c0ae-baa9-4757-b721-93744e55c2c5" providerId="AD" clId="Web-{218E2845-BF13-4F58-B7F8-2B85244A826F}" dt="2025-02-24T22:06:41.830" v="130" actId="20577"/>
        <pc:sldMkLst>
          <pc:docMk/>
          <pc:sldMk cId="3292912737" sldId="279"/>
        </pc:sldMkLst>
        <pc:spChg chg="mod">
          <ac:chgData name="Hatem, Carson" userId="S::hatemc22@students.ecu.edu::0da7c0ae-baa9-4757-b721-93744e55c2c5" providerId="AD" clId="Web-{218E2845-BF13-4F58-B7F8-2B85244A826F}" dt="2025-02-24T22:06:41.830" v="130" actId="20577"/>
          <ac:spMkLst>
            <pc:docMk/>
            <pc:sldMk cId="3292912737" sldId="279"/>
            <ac:spMk id="2" creationId="{0C040FDA-AEFD-0306-9D37-5734106845B6}"/>
          </ac:spMkLst>
        </pc:spChg>
        <pc:spChg chg="mod">
          <ac:chgData name="Hatem, Carson" userId="S::hatemc22@students.ecu.edu::0da7c0ae-baa9-4757-b721-93744e55c2c5" providerId="AD" clId="Web-{218E2845-BF13-4F58-B7F8-2B85244A826F}" dt="2025-02-24T22:06:30.189" v="127" actId="1076"/>
          <ac:spMkLst>
            <pc:docMk/>
            <pc:sldMk cId="3292912737" sldId="279"/>
            <ac:spMk id="3" creationId="{6DF198E5-59D0-D33D-4A16-129A3478E7EF}"/>
          </ac:spMkLst>
        </pc:spChg>
        <pc:spChg chg="del">
          <ac:chgData name="Hatem, Carson" userId="S::hatemc22@students.ecu.edu::0da7c0ae-baa9-4757-b721-93744e55c2c5" providerId="AD" clId="Web-{218E2845-BF13-4F58-B7F8-2B85244A826F}" dt="2025-02-24T22:02:59.150" v="100"/>
          <ac:spMkLst>
            <pc:docMk/>
            <pc:sldMk cId="3292912737" sldId="279"/>
            <ac:spMk id="8" creationId="{D504A527-DE43-13B2-3BD4-524A9DD529C6}"/>
          </ac:spMkLst>
        </pc:spChg>
        <pc:picChg chg="del">
          <ac:chgData name="Hatem, Carson" userId="S::hatemc22@students.ecu.edu::0da7c0ae-baa9-4757-b721-93744e55c2c5" providerId="AD" clId="Web-{218E2845-BF13-4F58-B7F8-2B85244A826F}" dt="2025-02-24T22:02:54.618" v="98"/>
          <ac:picMkLst>
            <pc:docMk/>
            <pc:sldMk cId="3292912737" sldId="279"/>
            <ac:picMk id="4" creationId="{ED338432-2577-09BA-9FAC-1D95475C2168}"/>
          </ac:picMkLst>
        </pc:picChg>
        <pc:picChg chg="del">
          <ac:chgData name="Hatem, Carson" userId="S::hatemc22@students.ecu.edu::0da7c0ae-baa9-4757-b721-93744e55c2c5" providerId="AD" clId="Web-{218E2845-BF13-4F58-B7F8-2B85244A826F}" dt="2025-02-24T22:02:56.540" v="99"/>
          <ac:picMkLst>
            <pc:docMk/>
            <pc:sldMk cId="3292912737" sldId="279"/>
            <ac:picMk id="5" creationId="{1D2CF4CE-EB2B-17B0-2901-B4DAFB6C9A31}"/>
          </ac:picMkLst>
        </pc:picChg>
        <pc:picChg chg="add del mod">
          <ac:chgData name="Hatem, Carson" userId="S::hatemc22@students.ecu.edu::0da7c0ae-baa9-4757-b721-93744e55c2c5" providerId="AD" clId="Web-{218E2845-BF13-4F58-B7F8-2B85244A826F}" dt="2025-02-24T22:03:49.339" v="116"/>
          <ac:picMkLst>
            <pc:docMk/>
            <pc:sldMk cId="3292912737" sldId="279"/>
            <ac:picMk id="6" creationId="{7961B73D-24D1-C55B-1CF1-8C32DCA42386}"/>
          </ac:picMkLst>
        </pc:picChg>
        <pc:picChg chg="add mod">
          <ac:chgData name="Hatem, Carson" userId="S::hatemc22@students.ecu.edu::0da7c0ae-baa9-4757-b721-93744e55c2c5" providerId="AD" clId="Web-{218E2845-BF13-4F58-B7F8-2B85244A826F}" dt="2025-02-24T22:06:33.705" v="128" actId="14100"/>
          <ac:picMkLst>
            <pc:docMk/>
            <pc:sldMk cId="3292912737" sldId="279"/>
            <ac:picMk id="7" creationId="{ECA1B063-838C-BDBC-40E4-9EC01491F29C}"/>
          </ac:picMkLst>
        </pc:picChg>
      </pc:sldChg>
    </pc:docChg>
  </pc:docChgLst>
  <pc:docChgLst>
    <pc:chgData name="Hatem, Carson" userId="0da7c0ae-baa9-4757-b721-93744e55c2c5" providerId="ADAL" clId="{9595302F-8AF6-4346-8753-BCBDE1C74FF6}"/>
    <pc:docChg chg="custSel modSld">
      <pc:chgData name="Hatem, Carson" userId="0da7c0ae-baa9-4757-b721-93744e55c2c5" providerId="ADAL" clId="{9595302F-8AF6-4346-8753-BCBDE1C74FF6}" dt="2025-02-10T22:40:19.372" v="1" actId="26606"/>
      <pc:docMkLst>
        <pc:docMk/>
      </pc:docMkLst>
      <pc:sldChg chg="addSp delSp modSp">
        <pc:chgData name="Hatem, Carson" userId="0da7c0ae-baa9-4757-b721-93744e55c2c5" providerId="ADAL" clId="{9595302F-8AF6-4346-8753-BCBDE1C74FF6}" dt="2025-02-10T22:40:19.372" v="1" actId="26606"/>
        <pc:sldMkLst>
          <pc:docMk/>
          <pc:sldMk cId="1544821928" sldId="266"/>
        </pc:sldMkLst>
        <pc:spChg chg="mo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2" creationId="{B46B1145-7873-E1C6-7F0C-6B49974D81FC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17" creationId="{39E3965E-AC41-4711-9D10-E25ABB132D86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21" creationId="{62755092-2A02-4B19-ABF7-2F2AB9C2C2BA}"/>
          </ac:spMkLst>
        </pc:spChg>
        <pc:spChg chg="add">
          <ac:chgData name="Hatem, Carson" userId="0da7c0ae-baa9-4757-b721-93744e55c2c5" providerId="ADAL" clId="{9595302F-8AF6-4346-8753-BCBDE1C74FF6}" dt="2025-02-10T22:40:19.372" v="1" actId="26606"/>
          <ac:spMkLst>
            <pc:docMk/>
            <pc:sldMk cId="1544821928" sldId="266"/>
            <ac:spMk id="31" creationId="{17386A2C-98C8-4053-89D9-65CDA2321610}"/>
          </ac:spMkLst>
        </pc:spChg>
      </pc:sldChg>
    </pc:docChg>
  </pc:docChgLst>
  <pc:docChgLst>
    <pc:chgData name="Lancaster, Christian Ray" userId="S::lancasterc23@students.ecu.edu::f6524adb-a430-4891-b8f4-e82907d0ae3d" providerId="AD" clId="Web-{CFE1F3E3-1B5A-B1A2-40FC-E319D9EF9CE6}"/>
    <pc:docChg chg="modSld">
      <pc:chgData name="Lancaster, Christian Ray" userId="S::lancasterc23@students.ecu.edu::f6524adb-a430-4891-b8f4-e82907d0ae3d" providerId="AD" clId="Web-{CFE1F3E3-1B5A-B1A2-40FC-E319D9EF9CE6}" dt="2025-02-10T23:08:47.030" v="31"/>
      <pc:docMkLst>
        <pc:docMk/>
      </pc:docMkLst>
      <pc:sldChg chg="addSp delSp modSp">
        <pc:chgData name="Lancaster, Christian Ray" userId="S::lancasterc23@students.ecu.edu::f6524adb-a430-4891-b8f4-e82907d0ae3d" providerId="AD" clId="Web-{CFE1F3E3-1B5A-B1A2-40FC-E319D9EF9CE6}" dt="2025-02-10T22:48:06.990" v="1"/>
        <pc:sldMkLst>
          <pc:docMk/>
          <pc:sldMk cId="2643622246" sldId="270"/>
        </pc:sldMkLst>
      </pc:sldChg>
      <pc:sldChg chg="addSp delSp modSp">
        <pc:chgData name="Lancaster, Christian Ray" userId="S::lancasterc23@students.ecu.edu::f6524adb-a430-4891-b8f4-e82907d0ae3d" providerId="AD" clId="Web-{CFE1F3E3-1B5A-B1A2-40FC-E319D9EF9CE6}" dt="2025-02-10T23:08:47.030" v="31"/>
        <pc:sldMkLst>
          <pc:docMk/>
          <pc:sldMk cId="2949255551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9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1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2/24/2025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2/24/2025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8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5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1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05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5329B-DB28-5D5D-6BB7-5C5969F64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</a:rPr>
              <a:t>SLW Home Improvements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3" descr="A purple and pink paint dripping down&#10;&#10;Description automatically generated">
            <a:extLst>
              <a:ext uri="{FF2B5EF4-FFF2-40B4-BE49-F238E27FC236}">
                <a16:creationId xmlns:a16="http://schemas.microsoft.com/office/drawing/2014/main" id="{FECF07AA-CA80-21BF-19A2-26560054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78" r="2623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3773D4A-6F43-9D49-4B89-A710F461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783" y="2546224"/>
            <a:ext cx="7075217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u="sng">
                <a:solidFill>
                  <a:srgbClr val="FFFFFF"/>
                </a:solidFill>
              </a:rPr>
              <a:t>Members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Carson Hatem – Systems Analyst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Austin Bing-Zaremba – Business Analyst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Christian Lancaster – Co-Product Owner</a:t>
            </a:r>
          </a:p>
          <a:p>
            <a:pPr>
              <a:lnSpc>
                <a:spcPct val="200000"/>
              </a:lnSpc>
            </a:pPr>
            <a:r>
              <a:rPr lang="en-US" sz="1600">
                <a:solidFill>
                  <a:srgbClr val="FFFFFF"/>
                </a:solidFill>
              </a:rPr>
              <a:t>Jackson Ingalls – Database/Programming Coordinator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9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755092-2A02-4B19-ABF7-2F2AB9C2C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B1145-7873-E1C6-7F0C-6B49974D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Sprint 2 PSPI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F21651-7098-4455-876C-B10FC5B3B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F3EBE-1295-44A8-AD05-61078D414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59F900-F9E1-464C-B31C-18C264152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5A16B8-D4DD-4B6E-8E67-8D81432C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386A2C-98C8-4053-89D9-65CDA23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DE028-B31B-4B42-348D-E861D7518723}"/>
              </a:ext>
            </a:extLst>
          </p:cNvPr>
          <p:cNvSpPr txBox="1"/>
          <p:nvPr/>
        </p:nvSpPr>
        <p:spPr>
          <a:xfrm>
            <a:off x="2023709" y="828044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F8A3E-4D8F-D012-1092-73F38FA7E19E}"/>
              </a:ext>
            </a:extLst>
          </p:cNvPr>
          <p:cNvSpPr txBox="1"/>
          <p:nvPr/>
        </p:nvSpPr>
        <p:spPr>
          <a:xfrm>
            <a:off x="8035931" y="826946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Our Services Page</a:t>
            </a:r>
          </a:p>
        </p:txBody>
      </p:sp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886F8D3B-70EB-9300-26C7-9FF0C2EE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6" y="1221552"/>
            <a:ext cx="5770260" cy="3252106"/>
          </a:xfrm>
          <a:prstGeom prst="rect">
            <a:avLst/>
          </a:prstGeom>
        </p:spPr>
      </p:pic>
      <p:pic>
        <p:nvPicPr>
          <p:cNvPr id="15" name="Picture 14" descr="A screenshot of a home renovation&#10;&#10;AI-generated content may be incorrect.">
            <a:extLst>
              <a:ext uri="{FF2B5EF4-FFF2-40B4-BE49-F238E27FC236}">
                <a16:creationId xmlns:a16="http://schemas.microsoft.com/office/drawing/2014/main" id="{E65F43FC-4742-3900-6054-D5823119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29" y="1221104"/>
            <a:ext cx="5781895" cy="32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61A3B-8EAE-B05B-136B-5ABE1C53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4AD9912-1BB8-AF24-04DB-2EDEEB1E6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77E1D9-AD09-6DF9-9281-133F9B53F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AF1BC6-202B-959D-CF9C-6C4EA03F8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8A290-0FF8-AB3C-826A-246DDBA5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Sprint 2 PSPI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55205E-9E3D-8AD7-3796-558F2900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B6C8AF-56BE-D1F0-8CA8-F4D62B7CA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33D950-DE6D-DF49-BD0A-5CBC5971D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4B9794-997E-7183-4796-998E8CA3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19C2A46-750D-A545-0633-E7B053EC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12999-A034-5951-363E-FDCA161673C3}"/>
              </a:ext>
            </a:extLst>
          </p:cNvPr>
          <p:cNvSpPr txBox="1"/>
          <p:nvPr/>
        </p:nvSpPr>
        <p:spPr>
          <a:xfrm>
            <a:off x="2023709" y="828044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Get A Quote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0C260-E04B-9988-A0E1-FD791BE20CE9}"/>
              </a:ext>
            </a:extLst>
          </p:cNvPr>
          <p:cNvSpPr txBox="1"/>
          <p:nvPr/>
        </p:nvSpPr>
        <p:spPr>
          <a:xfrm>
            <a:off x="8035931" y="826946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About Us Page</a:t>
            </a:r>
          </a:p>
        </p:txBody>
      </p:sp>
      <p:pic>
        <p:nvPicPr>
          <p:cNvPr id="4" name="Picture 3" descr="A screenshot of a black form&#10;&#10;AI-generated content may be incorrect.">
            <a:extLst>
              <a:ext uri="{FF2B5EF4-FFF2-40B4-BE49-F238E27FC236}">
                <a16:creationId xmlns:a16="http://schemas.microsoft.com/office/drawing/2014/main" id="{DF7780A0-B984-2E9F-276E-967F0E44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83" y="1220144"/>
            <a:ext cx="5747222" cy="3156985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240055C-CD19-3ABD-BE67-BDF87D62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86" y="1209965"/>
            <a:ext cx="5731088" cy="31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D5A3D-FA04-81C5-CC71-4692E226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6483C0-DA75-B939-C6E3-ED7C57033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DD8EF0-AE84-D178-5E79-E4428E6E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7355D63-20F2-4782-5C75-B43DB80A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40FDA-AEFD-0306-9D37-57341068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Sprint 2 PSPI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B4DE79-D205-82B6-8A69-E093DC933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75791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39189E-829C-D993-DEC5-F3BF66110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710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4DAE77-1EE0-AA32-6D3D-D7908F5E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29670" y="1755648"/>
            <a:ext cx="0" cy="13716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A6CA77-396D-2919-D6EE-F810C4C40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3E3349D-41E6-3C91-C96A-A8AFF404F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198E5-59D0-D33D-4A16-129A3478E7EF}"/>
              </a:ext>
            </a:extLst>
          </p:cNvPr>
          <p:cNvSpPr txBox="1"/>
          <p:nvPr/>
        </p:nvSpPr>
        <p:spPr>
          <a:xfrm>
            <a:off x="5063149" y="485071"/>
            <a:ext cx="2046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Contact Us Page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A1B063-838C-BDBC-40E4-9EC01491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30" y="891317"/>
            <a:ext cx="6591974" cy="36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1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A697-4BC2-DFD6-7415-516CD1EA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5454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7206A-3ECC-5C7D-02F9-4543534E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9A7-A015-494D-1755-56932427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In Sprint 2, we have incorporated feedback from Sprint 1 to improve our scope and documentation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We have also updated our Use Case Diagram &amp; Context Diagram based on our now refined requirements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Additionally, we have defined our non-functional requirements (Operational, Performance, Security, and Usability)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We have also begun the early stages of development, and have updated our PSPI with screenshots from our system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/>
              <a:t>Finally, we have updated our Product Backlog, Sprint 2 Backlog, and set up our Sprint 2 Burndown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56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709C9-D8B6-135D-3369-F9E034ECB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CBC601-1A76-2810-4EB3-0F41A8294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4D18C9-4DBC-5ED0-7C6D-1ED5B1A58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81064-A495-1833-CC6D-B831A777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732FA-3141-AAAC-A931-5970B31AE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528807-6F74-95C0-0357-D81C36A81E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828728"/>
              </p:ext>
            </p:extLst>
          </p:nvPr>
        </p:nvGraphicFramePr>
        <p:xfrm>
          <a:off x="1096963" y="2108200"/>
          <a:ext cx="10058398" cy="3659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499">
                  <a:extLst>
                    <a:ext uri="{9D8B030D-6E8A-4147-A177-3AD203B41FA5}">
                      <a16:colId xmlns:a16="http://schemas.microsoft.com/office/drawing/2014/main" val="1866593451"/>
                    </a:ext>
                  </a:extLst>
                </a:gridCol>
                <a:gridCol w="8216899">
                  <a:extLst>
                    <a:ext uri="{9D8B030D-6E8A-4147-A177-3AD203B41FA5}">
                      <a16:colId xmlns:a16="http://schemas.microsoft.com/office/drawing/2014/main" val="2243657367"/>
                    </a:ext>
                  </a:extLst>
                </a:gridCol>
              </a:tblGrid>
              <a:tr h="1968500">
                <a:tc>
                  <a:txBody>
                    <a:bodyPr/>
                    <a:lstStyle/>
                    <a:p>
                      <a:r>
                        <a:rPr lang="en-US"/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Must be accessible via standard web browsers (Chrome, Firefox, Edge, Safari)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Must be available at least 99% of the time excluding scheduled maintenance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Must be able to handle at least 100 users without a degradation in performance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All customers and administrator interactions with the site need to be logged for auditing purposes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4252"/>
                  </a:ext>
                </a:extLst>
              </a:tr>
              <a:tr h="1690687">
                <a:tc>
                  <a:txBody>
                    <a:bodyPr/>
                    <a:lstStyle/>
                    <a:p>
                      <a:r>
                        <a:rPr lang="en-US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Page load times need not be excessive, ideally within or below 3 seconds load time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The database must also be able to respond to queries within 3 seconds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Batch processing should be able to complete within 30 seconds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The system needs to be scalable, ideally able to handle a 30% increase in traffic annually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36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4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29865-5A73-DC78-B63A-16D17638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44670B-1EFB-3EAE-BED8-F0BB86803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7D570C-8246-3133-F99F-8B63CE72E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F744D-78B1-F672-1273-80A3BBA0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3C5A7-894E-10B5-4286-BA353F85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AB45F2-079A-161D-172A-8FFD5DF2B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5882757"/>
              </p:ext>
            </p:extLst>
          </p:nvPr>
        </p:nvGraphicFramePr>
        <p:xfrm>
          <a:off x="1096963" y="2108200"/>
          <a:ext cx="10058398" cy="346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499">
                  <a:extLst>
                    <a:ext uri="{9D8B030D-6E8A-4147-A177-3AD203B41FA5}">
                      <a16:colId xmlns:a16="http://schemas.microsoft.com/office/drawing/2014/main" val="1866593451"/>
                    </a:ext>
                  </a:extLst>
                </a:gridCol>
                <a:gridCol w="8216899">
                  <a:extLst>
                    <a:ext uri="{9D8B030D-6E8A-4147-A177-3AD203B41FA5}">
                      <a16:colId xmlns:a16="http://schemas.microsoft.com/office/drawing/2014/main" val="2243657367"/>
                    </a:ext>
                  </a:extLst>
                </a:gridCol>
              </a:tblGrid>
              <a:tr h="1968500">
                <a:tc>
                  <a:txBody>
                    <a:bodyPr/>
                    <a:lstStyle/>
                    <a:p>
                      <a:r>
                        <a:rPr lang="en-US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User authentication must be encrypted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All sensitive data such as customer information should be encrypted as well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The system needs preventative measures for SQL injection or other similar attack practices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Users should be logged out after 15 minutes of inactivity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Role based </a:t>
                      </a:r>
                      <a:r>
                        <a:rPr lang="en-US" err="1"/>
                        <a:t>accesss</a:t>
                      </a:r>
                      <a:r>
                        <a:rPr lang="en-US"/>
                        <a:t> should restrict access depending on your roles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14252"/>
                  </a:ext>
                </a:extLst>
              </a:tr>
              <a:tr h="1500187">
                <a:tc>
                  <a:txBody>
                    <a:bodyPr/>
                    <a:lstStyle/>
                    <a:p>
                      <a:r>
                        <a:rPr lang="en-US"/>
                        <a:t>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The UI should be simple and easy to use for customers and for employees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Service requests should be completed within 3-5 clicks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Admins should be able to update services and access customer data easily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Actions should have clear error messages if unable to process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36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1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4027-BB92-C0A6-C648-376F6C4E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Context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diagram of a website&#10;&#10;AI-generated content may be incorrect.">
            <a:extLst>
              <a:ext uri="{FF2B5EF4-FFF2-40B4-BE49-F238E27FC236}">
                <a16:creationId xmlns:a16="http://schemas.microsoft.com/office/drawing/2014/main" id="{31EFF054-47BB-46FA-D1DF-403B51309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108" y="1910432"/>
            <a:ext cx="6530575" cy="4482171"/>
          </a:xfrm>
        </p:spPr>
      </p:pic>
    </p:spTree>
    <p:extLst>
      <p:ext uri="{BB962C8B-B14F-4D97-AF65-F5344CB8AC3E}">
        <p14:creationId xmlns:p14="http://schemas.microsoft.com/office/powerpoint/2010/main" val="127005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3C4F3-E5FB-E141-4928-9C5F52A1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 Case Diagram</a:t>
            </a:r>
          </a:p>
        </p:txBody>
      </p:sp>
      <p:pic>
        <p:nvPicPr>
          <p:cNvPr id="4" name="Content Placeholder 3" descr="A diagram of a diagram&#10;&#10;AI-generated content may be incorrect.">
            <a:extLst>
              <a:ext uri="{FF2B5EF4-FFF2-40B4-BE49-F238E27FC236}">
                <a16:creationId xmlns:a16="http://schemas.microsoft.com/office/drawing/2014/main" id="{82E9A7AA-6CAA-5009-75A1-48C82192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912" y="1903397"/>
            <a:ext cx="7387904" cy="449075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291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9C34E-764D-90D1-BE7F-47558146D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2856"/>
            <a:ext cx="3598252" cy="35722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Updated Product Backlog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54BD2-4C6E-8611-69E8-8F17D31C6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4397" y="535433"/>
            <a:ext cx="3988565" cy="5626267"/>
          </a:xfrm>
        </p:spPr>
      </p:pic>
    </p:spTree>
    <p:extLst>
      <p:ext uri="{BB962C8B-B14F-4D97-AF65-F5344CB8AC3E}">
        <p14:creationId xmlns:p14="http://schemas.microsoft.com/office/powerpoint/2010/main" val="107908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6A9EE-D05D-3B99-B753-C5DA7319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Sprint 2 Backlog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72AC01A-B021-C705-FFB8-2A226816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514969"/>
              </p:ext>
            </p:extLst>
          </p:nvPr>
        </p:nvGraphicFramePr>
        <p:xfrm>
          <a:off x="1063924" y="1969697"/>
          <a:ext cx="10058401" cy="4378401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188245">
                  <a:extLst>
                    <a:ext uri="{9D8B030D-6E8A-4147-A177-3AD203B41FA5}">
                      <a16:colId xmlns:a16="http://schemas.microsoft.com/office/drawing/2014/main" val="750440730"/>
                    </a:ext>
                  </a:extLst>
                </a:gridCol>
                <a:gridCol w="2679523">
                  <a:extLst>
                    <a:ext uri="{9D8B030D-6E8A-4147-A177-3AD203B41FA5}">
                      <a16:colId xmlns:a16="http://schemas.microsoft.com/office/drawing/2014/main" val="3129528389"/>
                    </a:ext>
                  </a:extLst>
                </a:gridCol>
                <a:gridCol w="1804417">
                  <a:extLst>
                    <a:ext uri="{9D8B030D-6E8A-4147-A177-3AD203B41FA5}">
                      <a16:colId xmlns:a16="http://schemas.microsoft.com/office/drawing/2014/main" val="4079564485"/>
                    </a:ext>
                  </a:extLst>
                </a:gridCol>
                <a:gridCol w="2166574">
                  <a:extLst>
                    <a:ext uri="{9D8B030D-6E8A-4147-A177-3AD203B41FA5}">
                      <a16:colId xmlns:a16="http://schemas.microsoft.com/office/drawing/2014/main" val="1504653596"/>
                    </a:ext>
                  </a:extLst>
                </a:gridCol>
                <a:gridCol w="2219642">
                  <a:extLst>
                    <a:ext uri="{9D8B030D-6E8A-4147-A177-3AD203B41FA5}">
                      <a16:colId xmlns:a16="http://schemas.microsoft.com/office/drawing/2014/main" val="4234050089"/>
                    </a:ext>
                  </a:extLst>
                </a:gridCol>
              </a:tblGrid>
              <a:tr h="42275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SPRINT 1 BACKLOG</a:t>
                      </a:r>
                    </a:p>
                  </a:txBody>
                  <a:tcPr marL="116109" marR="9304" marT="89315" marB="893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Assignment</a:t>
                      </a:r>
                    </a:p>
                  </a:txBody>
                  <a:tcPr marL="116109" marR="9304" marT="89315" marB="89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44747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UR#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Priority 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Status 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Team Member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844715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Incorporate Feedback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Medium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Austin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7666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Design the ERD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Jackson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19861"/>
                  </a:ext>
                </a:extLst>
              </a:tr>
              <a:tr h="631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Create Database Schema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Christian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95615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16109" marR="9304" marT="89315" marB="89315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Design User Authentication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High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Austin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68699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Update Diagrams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Medium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Carson</a:t>
                      </a:r>
                    </a:p>
                  </a:txBody>
                  <a:tcPr marL="116109" marR="9304" marT="89315" marB="89315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287650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Define Non-Functional Requirements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Medium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Christian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0">
                      <a:noFill/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90391"/>
                  </a:ext>
                </a:extLst>
              </a:tr>
              <a:tr h="4227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Develop Sprint 2 Burndown &amp; Backlog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Low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Completed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Jackson</a:t>
                      </a:r>
                    </a:p>
                  </a:txBody>
                  <a:tcPr marL="116109" marR="9304" marT="89315" marB="89315" anchor="b">
                    <a:lnL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L>
                    <a:lnR w="0">
                      <a:noFill/>
                    </a:lnR>
                    <a:lnT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0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62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0FE9-2484-741A-A7C7-3AF9AFF8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Sprint 2 Burn Down 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Content Placeholder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327A7BC0-DADF-434D-6311-5B9039F0E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594" y="2108201"/>
            <a:ext cx="5179773" cy="3760891"/>
          </a:xfrm>
        </p:spPr>
      </p:pic>
    </p:spTree>
    <p:extLst>
      <p:ext uri="{BB962C8B-B14F-4D97-AF65-F5344CB8AC3E}">
        <p14:creationId xmlns:p14="http://schemas.microsoft.com/office/powerpoint/2010/main" val="29492555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42D"/>
      </a:dk2>
      <a:lt2>
        <a:srgbClr val="E2E7E8"/>
      </a:lt2>
      <a:accent1>
        <a:srgbClr val="DC8B81"/>
      </a:accent1>
      <a:accent2>
        <a:srgbClr val="D46586"/>
      </a:accent2>
      <a:accent3>
        <a:srgbClr val="DC81C2"/>
      </a:accent3>
      <a:accent4>
        <a:srgbClr val="C565D4"/>
      </a:accent4>
      <a:accent5>
        <a:srgbClr val="AA81DC"/>
      </a:accent5>
      <a:accent6>
        <a:srgbClr val="6865D4"/>
      </a:accent6>
      <a:hlink>
        <a:srgbClr val="598C93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794d6b-efbd-42f0-8a1d-5d980864552a" xsi:nil="true"/>
    <lcf76f155ced4ddcb4097134ff3c332f xmlns="cbf01d19-065d-44f7-9830-5f6c70b40f0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C093E280B7FA4F855C845471CB8129" ma:contentTypeVersion="11" ma:contentTypeDescription="Create a new document." ma:contentTypeScope="" ma:versionID="f3c136f7e86f183a10ab7ef39c5d13d4">
  <xsd:schema xmlns:xsd="http://www.w3.org/2001/XMLSchema" xmlns:xs="http://www.w3.org/2001/XMLSchema" xmlns:p="http://schemas.microsoft.com/office/2006/metadata/properties" xmlns:ns2="cbf01d19-065d-44f7-9830-5f6c70b40f08" xmlns:ns3="82794d6b-efbd-42f0-8a1d-5d980864552a" targetNamespace="http://schemas.microsoft.com/office/2006/metadata/properties" ma:root="true" ma:fieldsID="5b7e8d5a8063afeba8250ffd57b1579c" ns2:_="" ns3:_="">
    <xsd:import namespace="cbf01d19-065d-44f7-9830-5f6c70b40f08"/>
    <xsd:import namespace="82794d6b-efbd-42f0-8a1d-5d98086455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01d19-065d-44f7-9830-5f6c70b40f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a0cd38b-47d1-479b-a863-216ca283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94d6b-efbd-42f0-8a1d-5d980864552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5d8c9e2-9c4c-4075-be13-8aaf6a6760a7}" ma:internalName="TaxCatchAll" ma:showField="CatchAllData" ma:web="82794d6b-efbd-42f0-8a1d-5d98086455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32DA8C-7DBD-4820-826A-C2DB73B943F6}">
  <ds:schemaRefs>
    <ds:schemaRef ds:uri="82794d6b-efbd-42f0-8a1d-5d980864552a"/>
    <ds:schemaRef ds:uri="cbf01d19-065d-44f7-9830-5f6c70b40f08"/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A0E36B0B-5AF8-44E9-A379-FB4199B3AC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2AC15E-9219-4CEF-A4D3-511D784A5B7B}">
  <ds:schemaRefs>
    <ds:schemaRef ds:uri="82794d6b-efbd-42f0-8a1d-5d980864552a"/>
    <ds:schemaRef ds:uri="cbf01d19-065d-44f7-9830-5f6c70b40f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RetrospectVTI</vt:lpstr>
      <vt:lpstr>SLW Home Improvements</vt:lpstr>
      <vt:lpstr>Introduction</vt:lpstr>
      <vt:lpstr>Non-Functional Requirements</vt:lpstr>
      <vt:lpstr>Non-Functional Requirements</vt:lpstr>
      <vt:lpstr>Context Diagram</vt:lpstr>
      <vt:lpstr>Use Case Diagram</vt:lpstr>
      <vt:lpstr>Updated Product Backlog</vt:lpstr>
      <vt:lpstr>Sprint 2 Backlog</vt:lpstr>
      <vt:lpstr>Sprint 2 Burn Down Chart</vt:lpstr>
      <vt:lpstr>Sprint 2 PSPI</vt:lpstr>
      <vt:lpstr>Sprint 2 PSPI</vt:lpstr>
      <vt:lpstr>Sprint 2 PSPI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SLW Home Improvements</dc:title>
  <dc:creator>Carson Hatem</dc:creator>
  <cp:revision>1</cp:revision>
  <dcterms:created xsi:type="dcterms:W3CDTF">2025-02-07T03:21:27Z</dcterms:created>
  <dcterms:modified xsi:type="dcterms:W3CDTF">2025-02-24T22:57:18Z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0x010100BFC093E280B7FA4F855C845471CB8129</vt:lpwstr>
  </property>
  <property fmtid="{D5CDD505-2E9C-101B-9397-08002B2CF9AE}" pid="3" name="MediaServiceImageTags">
    <vt:lpwstr/>
  </property>
</Properties>
</file>